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6"/>
  </p:notesMasterIdLst>
  <p:sldIdLst>
    <p:sldId id="256" r:id="rId2"/>
    <p:sldId id="257" r:id="rId3"/>
    <p:sldId id="261" r:id="rId4"/>
    <p:sldId id="258" r:id="rId5"/>
    <p:sldId id="282" r:id="rId6"/>
    <p:sldId id="280" r:id="rId7"/>
    <p:sldId id="286" r:id="rId8"/>
    <p:sldId id="266" r:id="rId9"/>
    <p:sldId id="259" r:id="rId10"/>
    <p:sldId id="281" r:id="rId11"/>
    <p:sldId id="274" r:id="rId12"/>
    <p:sldId id="284" r:id="rId13"/>
    <p:sldId id="285" r:id="rId14"/>
    <p:sldId id="28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FBFCD8"/>
    <a:srgbClr val="F6F4B4"/>
    <a:srgbClr val="708DD6"/>
    <a:srgbClr val="33A0DD"/>
    <a:srgbClr val="E8F1C1"/>
    <a:srgbClr val="D1E5F7"/>
    <a:srgbClr val="ADD1F1"/>
    <a:srgbClr val="ECF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18E88A-870B-4B69-9DFD-67D0B7646DF3}" v="7" dt="2023-03-12T16:28:59.1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3741" autoAdjust="0"/>
  </p:normalViewPr>
  <p:slideViewPr>
    <p:cSldViewPr snapToGrid="0">
      <p:cViewPr varScale="1">
        <p:scale>
          <a:sx n="62" d="100"/>
          <a:sy n="62" d="100"/>
        </p:scale>
        <p:origin x="8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tima Ghosh" userId="84811a65b4f2f6eb" providerId="LiveId" clId="{B418E88A-870B-4B69-9DFD-67D0B7646DF3}"/>
    <pc:docChg chg="undo custSel addSld delSld modSld">
      <pc:chgData name="Raktima Ghosh" userId="84811a65b4f2f6eb" providerId="LiveId" clId="{B418E88A-870B-4B69-9DFD-67D0B7646DF3}" dt="2023-03-12T19:08:33.863" v="289" actId="20577"/>
      <pc:docMkLst>
        <pc:docMk/>
      </pc:docMkLst>
      <pc:sldChg chg="modSp mod">
        <pc:chgData name="Raktima Ghosh" userId="84811a65b4f2f6eb" providerId="LiveId" clId="{B418E88A-870B-4B69-9DFD-67D0B7646DF3}" dt="2023-03-12T19:08:33.863" v="289" actId="20577"/>
        <pc:sldMkLst>
          <pc:docMk/>
          <pc:sldMk cId="3987676208" sldId="280"/>
        </pc:sldMkLst>
        <pc:spChg chg="mod">
          <ac:chgData name="Raktima Ghosh" userId="84811a65b4f2f6eb" providerId="LiveId" clId="{B418E88A-870B-4B69-9DFD-67D0B7646DF3}" dt="2023-03-12T19:08:33.863" v="289" actId="20577"/>
          <ac:spMkLst>
            <pc:docMk/>
            <pc:sldMk cId="3987676208" sldId="280"/>
            <ac:spMk id="2" creationId="{DA0E6E14-8476-A240-AD6D-6B0E041ACE97}"/>
          </ac:spMkLst>
        </pc:spChg>
      </pc:sldChg>
      <pc:sldChg chg="modSp mod">
        <pc:chgData name="Raktima Ghosh" userId="84811a65b4f2f6eb" providerId="LiveId" clId="{B418E88A-870B-4B69-9DFD-67D0B7646DF3}" dt="2023-03-12T16:29:21.288" v="214" actId="20577"/>
        <pc:sldMkLst>
          <pc:docMk/>
          <pc:sldMk cId="600542813" sldId="283"/>
        </pc:sldMkLst>
        <pc:spChg chg="mod">
          <ac:chgData name="Raktima Ghosh" userId="84811a65b4f2f6eb" providerId="LiveId" clId="{B418E88A-870B-4B69-9DFD-67D0B7646DF3}" dt="2023-03-12T16:29:21.288" v="214" actId="20577"/>
          <ac:spMkLst>
            <pc:docMk/>
            <pc:sldMk cId="600542813" sldId="283"/>
            <ac:spMk id="2" creationId="{FFD1D6E2-E807-37E4-702E-34ACC0AC90D2}"/>
          </ac:spMkLst>
        </pc:spChg>
      </pc:sldChg>
      <pc:sldChg chg="modSp mod">
        <pc:chgData name="Raktima Ghosh" userId="84811a65b4f2f6eb" providerId="LiveId" clId="{B418E88A-870B-4B69-9DFD-67D0B7646DF3}" dt="2023-03-12T16:29:17.535" v="212" actId="20577"/>
        <pc:sldMkLst>
          <pc:docMk/>
          <pc:sldMk cId="3912133394" sldId="284"/>
        </pc:sldMkLst>
        <pc:spChg chg="mod">
          <ac:chgData name="Raktima Ghosh" userId="84811a65b4f2f6eb" providerId="LiveId" clId="{B418E88A-870B-4B69-9DFD-67D0B7646DF3}" dt="2023-03-12T16:29:17.535" v="212" actId="20577"/>
          <ac:spMkLst>
            <pc:docMk/>
            <pc:sldMk cId="3912133394" sldId="284"/>
            <ac:spMk id="4" creationId="{8FCE5F16-9D22-8EE1-B277-CF8522FB268A}"/>
          </ac:spMkLst>
        </pc:spChg>
      </pc:sldChg>
      <pc:sldChg chg="addSp delSp modSp new mod">
        <pc:chgData name="Raktima Ghosh" userId="84811a65b4f2f6eb" providerId="LiveId" clId="{B418E88A-870B-4B69-9DFD-67D0B7646DF3}" dt="2023-03-12T16:29:04.184" v="210" actId="20577"/>
        <pc:sldMkLst>
          <pc:docMk/>
          <pc:sldMk cId="1859312783" sldId="286"/>
        </pc:sldMkLst>
        <pc:spChg chg="del">
          <ac:chgData name="Raktima Ghosh" userId="84811a65b4f2f6eb" providerId="LiveId" clId="{B418E88A-870B-4B69-9DFD-67D0B7646DF3}" dt="2023-03-12T16:20:40.298" v="171"/>
          <ac:spMkLst>
            <pc:docMk/>
            <pc:sldMk cId="1859312783" sldId="286"/>
            <ac:spMk id="2" creationId="{D2CC4744-7F56-33C0-4CCF-5532AA6B1191}"/>
          </ac:spMkLst>
        </pc:spChg>
        <pc:spChg chg="del">
          <ac:chgData name="Raktima Ghosh" userId="84811a65b4f2f6eb" providerId="LiveId" clId="{B418E88A-870B-4B69-9DFD-67D0B7646DF3}" dt="2023-03-12T16:22:21.894" v="174"/>
          <ac:spMkLst>
            <pc:docMk/>
            <pc:sldMk cId="1859312783" sldId="286"/>
            <ac:spMk id="3" creationId="{607B93F3-0166-D04E-8438-9CB535FEEE64}"/>
          </ac:spMkLst>
        </pc:spChg>
        <pc:spChg chg="add mod">
          <ac:chgData name="Raktima Ghosh" userId="84811a65b4f2f6eb" providerId="LiveId" clId="{B418E88A-870B-4B69-9DFD-67D0B7646DF3}" dt="2023-03-12T16:20:43.779" v="173" actId="27636"/>
          <ac:spMkLst>
            <pc:docMk/>
            <pc:sldMk cId="1859312783" sldId="286"/>
            <ac:spMk id="4" creationId="{38CE40EF-D24D-0464-B382-FD84B6923B0D}"/>
          </ac:spMkLst>
        </pc:spChg>
        <pc:spChg chg="add mod">
          <ac:chgData name="Raktima Ghosh" userId="84811a65b4f2f6eb" providerId="LiveId" clId="{B418E88A-870B-4B69-9DFD-67D0B7646DF3}" dt="2023-03-12T16:28:42.787" v="202" actId="1076"/>
          <ac:spMkLst>
            <pc:docMk/>
            <pc:sldMk cId="1859312783" sldId="286"/>
            <ac:spMk id="11" creationId="{9E0EFD22-5262-D25F-87C3-7E2F1B9CACB7}"/>
          </ac:spMkLst>
        </pc:spChg>
        <pc:spChg chg="add mod">
          <ac:chgData name="Raktima Ghosh" userId="84811a65b4f2f6eb" providerId="LiveId" clId="{B418E88A-870B-4B69-9DFD-67D0B7646DF3}" dt="2023-03-12T16:28:57.054" v="206" actId="20577"/>
          <ac:spMkLst>
            <pc:docMk/>
            <pc:sldMk cId="1859312783" sldId="286"/>
            <ac:spMk id="12" creationId="{4642DDFA-25D1-3D17-05F2-2C209D62E72D}"/>
          </ac:spMkLst>
        </pc:spChg>
        <pc:spChg chg="add mod">
          <ac:chgData name="Raktima Ghosh" userId="84811a65b4f2f6eb" providerId="LiveId" clId="{B418E88A-870B-4B69-9DFD-67D0B7646DF3}" dt="2023-03-12T16:29:04.184" v="210" actId="20577"/>
          <ac:spMkLst>
            <pc:docMk/>
            <pc:sldMk cId="1859312783" sldId="286"/>
            <ac:spMk id="13" creationId="{13BF2CAD-F5D4-6A8E-2A38-74F6EB0A7977}"/>
          </ac:spMkLst>
        </pc:spChg>
        <pc:picChg chg="add mod ord">
          <ac:chgData name="Raktima Ghosh" userId="84811a65b4f2f6eb" providerId="LiveId" clId="{B418E88A-870B-4B69-9DFD-67D0B7646DF3}" dt="2023-03-12T16:28:16.361" v="197" actId="166"/>
          <ac:picMkLst>
            <pc:docMk/>
            <pc:sldMk cId="1859312783" sldId="286"/>
            <ac:picMk id="6" creationId="{A0E341E9-E2F5-34BD-65FF-690164D054F2}"/>
          </ac:picMkLst>
        </pc:picChg>
        <pc:picChg chg="add mod">
          <ac:chgData name="Raktima Ghosh" userId="84811a65b4f2f6eb" providerId="LiveId" clId="{B418E88A-870B-4B69-9DFD-67D0B7646DF3}" dt="2023-03-12T16:28:24.060" v="198" actId="1076"/>
          <ac:picMkLst>
            <pc:docMk/>
            <pc:sldMk cId="1859312783" sldId="286"/>
            <ac:picMk id="8" creationId="{0464194D-EDDF-3A24-15A9-35F9F2EC1976}"/>
          </ac:picMkLst>
        </pc:picChg>
        <pc:picChg chg="add mod">
          <ac:chgData name="Raktima Ghosh" userId="84811a65b4f2f6eb" providerId="LiveId" clId="{B418E88A-870B-4B69-9DFD-67D0B7646DF3}" dt="2023-03-12T16:28:00.765" v="192" actId="1076"/>
          <ac:picMkLst>
            <pc:docMk/>
            <pc:sldMk cId="1859312783" sldId="286"/>
            <ac:picMk id="10" creationId="{87349B0E-3563-8CB1-E296-CA73FD12FA83}"/>
          </ac:picMkLst>
        </pc:picChg>
      </pc:sldChg>
      <pc:sldChg chg="modSp new del mod">
        <pc:chgData name="Raktima Ghosh" userId="84811a65b4f2f6eb" providerId="LiveId" clId="{B418E88A-870B-4B69-9DFD-67D0B7646DF3}" dt="2023-03-12T16:17:15.375" v="169" actId="2696"/>
        <pc:sldMkLst>
          <pc:docMk/>
          <pc:sldMk cId="2851186309" sldId="286"/>
        </pc:sldMkLst>
        <pc:spChg chg="mod">
          <ac:chgData name="Raktima Ghosh" userId="84811a65b4f2f6eb" providerId="LiveId" clId="{B418E88A-870B-4B69-9DFD-67D0B7646DF3}" dt="2023-03-12T16:14:20.337" v="168" actId="1076"/>
          <ac:spMkLst>
            <pc:docMk/>
            <pc:sldMk cId="2851186309" sldId="286"/>
            <ac:spMk id="2" creationId="{1F0FCEB0-8A0B-B107-58D0-0130FF3C587A}"/>
          </ac:spMkLst>
        </pc:spChg>
        <pc:spChg chg="mod">
          <ac:chgData name="Raktima Ghosh" userId="84811a65b4f2f6eb" providerId="LiveId" clId="{B418E88A-870B-4B69-9DFD-67D0B7646DF3}" dt="2023-03-12T16:13:54.563" v="160" actId="2711"/>
          <ac:spMkLst>
            <pc:docMk/>
            <pc:sldMk cId="2851186309" sldId="286"/>
            <ac:spMk id="3" creationId="{10E7E830-B98E-76EE-DC70-6B044201E636}"/>
          </ac:spMkLst>
        </pc:spChg>
      </pc:sldChg>
    </pc:docChg>
  </pc:docChgLst>
  <pc:docChgLst>
    <pc:chgData name="Raktima Ghosh" userId="84811a65b4f2f6eb" providerId="LiveId" clId="{5B9B73A2-B5A2-400E-8F14-2188F435F63C}"/>
    <pc:docChg chg="undo custSel addSld delSld modSld sldOrd">
      <pc:chgData name="Raktima Ghosh" userId="84811a65b4f2f6eb" providerId="LiveId" clId="{5B9B73A2-B5A2-400E-8F14-2188F435F63C}" dt="2022-09-03T15:11:13.934" v="3997" actId="1076"/>
      <pc:docMkLst>
        <pc:docMk/>
      </pc:docMkLst>
      <pc:sldChg chg="modSp mod">
        <pc:chgData name="Raktima Ghosh" userId="84811a65b4f2f6eb" providerId="LiveId" clId="{5B9B73A2-B5A2-400E-8F14-2188F435F63C}" dt="2022-09-03T15:11:13.934" v="3997" actId="1076"/>
        <pc:sldMkLst>
          <pc:docMk/>
          <pc:sldMk cId="2410465555" sldId="256"/>
        </pc:sldMkLst>
        <pc:picChg chg="mod">
          <ac:chgData name="Raktima Ghosh" userId="84811a65b4f2f6eb" providerId="LiveId" clId="{5B9B73A2-B5A2-400E-8F14-2188F435F63C}" dt="2022-09-03T15:11:13.934" v="3997" actId="1076"/>
          <ac:picMkLst>
            <pc:docMk/>
            <pc:sldMk cId="2410465555" sldId="256"/>
            <ac:picMk id="8" creationId="{C26EC5C6-5FCD-B091-5EDC-E83AE11A3167}"/>
          </ac:picMkLst>
        </pc:picChg>
      </pc:sldChg>
      <pc:sldChg chg="addSp modSp mod">
        <pc:chgData name="Raktima Ghosh" userId="84811a65b4f2f6eb" providerId="LiveId" clId="{5B9B73A2-B5A2-400E-8F14-2188F435F63C}" dt="2022-08-22T18:02:44.826" v="2066" actId="20577"/>
        <pc:sldMkLst>
          <pc:docMk/>
          <pc:sldMk cId="2566723573" sldId="257"/>
        </pc:sldMkLst>
        <pc:spChg chg="mod">
          <ac:chgData name="Raktima Ghosh" userId="84811a65b4f2f6eb" providerId="LiveId" clId="{5B9B73A2-B5A2-400E-8F14-2188F435F63C}" dt="2022-08-22T18:01:47.342" v="2056" actId="1076"/>
          <ac:spMkLst>
            <pc:docMk/>
            <pc:sldMk cId="2566723573" sldId="257"/>
            <ac:spMk id="2" creationId="{1613B688-FD63-45DC-A692-1923A0C40257}"/>
          </ac:spMkLst>
        </pc:spChg>
        <pc:spChg chg="mod">
          <ac:chgData name="Raktima Ghosh" userId="84811a65b4f2f6eb" providerId="LiveId" clId="{5B9B73A2-B5A2-400E-8F14-2188F435F63C}" dt="2022-08-22T17:12:32.973" v="1246" actId="20577"/>
          <ac:spMkLst>
            <pc:docMk/>
            <pc:sldMk cId="2566723573" sldId="257"/>
            <ac:spMk id="3" creationId="{26EB2AF4-04E4-44CB-B402-74A7ABFDD680}"/>
          </ac:spMkLst>
        </pc:spChg>
        <pc:spChg chg="mod">
          <ac:chgData name="Raktima Ghosh" userId="84811a65b4f2f6eb" providerId="LiveId" clId="{5B9B73A2-B5A2-400E-8F14-2188F435F63C}" dt="2022-08-22T18:01:51.500" v="2057" actId="1076"/>
          <ac:spMkLst>
            <pc:docMk/>
            <pc:sldMk cId="2566723573" sldId="257"/>
            <ac:spMk id="4" creationId="{9043EA4B-BC6C-3A24-BE18-88B36F57E6A1}"/>
          </ac:spMkLst>
        </pc:spChg>
        <pc:spChg chg="add mod">
          <ac:chgData name="Raktima Ghosh" userId="84811a65b4f2f6eb" providerId="LiveId" clId="{5B9B73A2-B5A2-400E-8F14-2188F435F63C}" dt="2022-08-22T18:02:44.826" v="2066" actId="20577"/>
          <ac:spMkLst>
            <pc:docMk/>
            <pc:sldMk cId="2566723573" sldId="257"/>
            <ac:spMk id="5" creationId="{F8B227D5-BED0-DC4F-EEB5-62B7624BE284}"/>
          </ac:spMkLst>
        </pc:spChg>
        <pc:spChg chg="mod">
          <ac:chgData name="Raktima Ghosh" userId="84811a65b4f2f6eb" providerId="LiveId" clId="{5B9B73A2-B5A2-400E-8F14-2188F435F63C}" dt="2022-08-22T18:01:54.626" v="2058" actId="1076"/>
          <ac:spMkLst>
            <pc:docMk/>
            <pc:sldMk cId="2566723573" sldId="257"/>
            <ac:spMk id="6" creationId="{32965111-2986-B9DB-E2C4-807248109ED4}"/>
          </ac:spMkLst>
        </pc:spChg>
      </pc:sldChg>
      <pc:sldChg chg="modSp mod">
        <pc:chgData name="Raktima Ghosh" userId="84811a65b4f2f6eb" providerId="LiveId" clId="{5B9B73A2-B5A2-400E-8F14-2188F435F63C}" dt="2022-08-22T18:15:43.957" v="2230" actId="20577"/>
        <pc:sldMkLst>
          <pc:docMk/>
          <pc:sldMk cId="3379630373" sldId="258"/>
        </pc:sldMkLst>
        <pc:spChg chg="mod">
          <ac:chgData name="Raktima Ghosh" userId="84811a65b4f2f6eb" providerId="LiveId" clId="{5B9B73A2-B5A2-400E-8F14-2188F435F63C}" dt="2022-08-22T16:54:50.020" v="1031" actId="1076"/>
          <ac:spMkLst>
            <pc:docMk/>
            <pc:sldMk cId="3379630373" sldId="258"/>
            <ac:spMk id="2" creationId="{5D2D533D-8CD9-4B03-AEFF-D0E68E1AE897}"/>
          </ac:spMkLst>
        </pc:spChg>
        <pc:spChg chg="mod">
          <ac:chgData name="Raktima Ghosh" userId="84811a65b4f2f6eb" providerId="LiveId" clId="{5B9B73A2-B5A2-400E-8F14-2188F435F63C}" dt="2022-08-22T18:15:43.957" v="2230" actId="20577"/>
          <ac:spMkLst>
            <pc:docMk/>
            <pc:sldMk cId="3379630373" sldId="258"/>
            <ac:spMk id="3" creationId="{BBD89D67-8BC9-48A9-8C3E-C7037B87C952}"/>
          </ac:spMkLst>
        </pc:spChg>
      </pc:sldChg>
      <pc:sldChg chg="delSp modSp mod">
        <pc:chgData name="Raktima Ghosh" userId="84811a65b4f2f6eb" providerId="LiveId" clId="{5B9B73A2-B5A2-400E-8F14-2188F435F63C}" dt="2022-08-22T16:59:45.310" v="1091" actId="1076"/>
        <pc:sldMkLst>
          <pc:docMk/>
          <pc:sldMk cId="2462515528" sldId="259"/>
        </pc:sldMkLst>
        <pc:spChg chg="del">
          <ac:chgData name="Raktima Ghosh" userId="84811a65b4f2f6eb" providerId="LiveId" clId="{5B9B73A2-B5A2-400E-8F14-2188F435F63C}" dt="2022-08-22T16:59:33.607" v="1088" actId="478"/>
          <ac:spMkLst>
            <pc:docMk/>
            <pc:sldMk cId="2462515528" sldId="259"/>
            <ac:spMk id="9" creationId="{55C9A4B1-FC22-48AF-82CF-5F57069785F8}"/>
          </ac:spMkLst>
        </pc:spChg>
        <pc:spChg chg="mod">
          <ac:chgData name="Raktima Ghosh" userId="84811a65b4f2f6eb" providerId="LiveId" clId="{5B9B73A2-B5A2-400E-8F14-2188F435F63C}" dt="2022-08-22T16:59:31.466" v="1087" actId="1076"/>
          <ac:spMkLst>
            <pc:docMk/>
            <pc:sldMk cId="2462515528" sldId="259"/>
            <ac:spMk id="11" creationId="{BF8F476E-82C8-41E7-A91D-4A2AC51EFA77}"/>
          </ac:spMkLst>
        </pc:spChg>
        <pc:picChg chg="mod">
          <ac:chgData name="Raktima Ghosh" userId="84811a65b4f2f6eb" providerId="LiveId" clId="{5B9B73A2-B5A2-400E-8F14-2188F435F63C}" dt="2022-08-22T16:59:45.310" v="1091" actId="1076"/>
          <ac:picMkLst>
            <pc:docMk/>
            <pc:sldMk cId="2462515528" sldId="259"/>
            <ac:picMk id="7" creationId="{21A9CE5C-E269-4934-95C5-EF2806E6EC91}"/>
          </ac:picMkLst>
        </pc:picChg>
        <pc:picChg chg="del">
          <ac:chgData name="Raktima Ghosh" userId="84811a65b4f2f6eb" providerId="LiveId" clId="{5B9B73A2-B5A2-400E-8F14-2188F435F63C}" dt="2022-08-22T16:58:38.295" v="1066" actId="478"/>
          <ac:picMkLst>
            <pc:docMk/>
            <pc:sldMk cId="2462515528" sldId="259"/>
            <ac:picMk id="8" creationId="{548FFCB9-3230-42B9-BAB4-C3FCFA7C2E37}"/>
          </ac:picMkLst>
        </pc:picChg>
      </pc:sldChg>
      <pc:sldChg chg="del">
        <pc:chgData name="Raktima Ghosh" userId="84811a65b4f2f6eb" providerId="LiveId" clId="{5B9B73A2-B5A2-400E-8F14-2188F435F63C}" dt="2022-08-22T17:00:35.420" v="1092" actId="47"/>
        <pc:sldMkLst>
          <pc:docMk/>
          <pc:sldMk cId="2945807698" sldId="260"/>
        </pc:sldMkLst>
      </pc:sldChg>
      <pc:sldChg chg="delSp modSp mod ord">
        <pc:chgData name="Raktima Ghosh" userId="84811a65b4f2f6eb" providerId="LiveId" clId="{5B9B73A2-B5A2-400E-8F14-2188F435F63C}" dt="2022-08-22T17:31:14.740" v="2000" actId="1076"/>
        <pc:sldMkLst>
          <pc:docMk/>
          <pc:sldMk cId="1304215937" sldId="261"/>
        </pc:sldMkLst>
        <pc:spChg chg="mod">
          <ac:chgData name="Raktima Ghosh" userId="84811a65b4f2f6eb" providerId="LiveId" clId="{5B9B73A2-B5A2-400E-8F14-2188F435F63C}" dt="2022-08-22T17:30:30.788" v="1967" actId="1076"/>
          <ac:spMkLst>
            <pc:docMk/>
            <pc:sldMk cId="1304215937" sldId="261"/>
            <ac:spMk id="2" creationId="{C1450146-D933-4EEF-A360-A45F22386660}"/>
          </ac:spMkLst>
        </pc:spChg>
        <pc:spChg chg="mod">
          <ac:chgData name="Raktima Ghosh" userId="84811a65b4f2f6eb" providerId="LiveId" clId="{5B9B73A2-B5A2-400E-8F14-2188F435F63C}" dt="2022-08-22T17:31:14.740" v="2000" actId="1076"/>
          <ac:spMkLst>
            <pc:docMk/>
            <pc:sldMk cId="1304215937" sldId="261"/>
            <ac:spMk id="3" creationId="{C5ABE66F-AF56-475A-8B7B-9D16A090B5AF}"/>
          </ac:spMkLst>
        </pc:spChg>
        <pc:spChg chg="mod">
          <ac:chgData name="Raktima Ghosh" userId="84811a65b4f2f6eb" providerId="LiveId" clId="{5B9B73A2-B5A2-400E-8F14-2188F435F63C}" dt="2022-08-22T17:27:21.219" v="1774" actId="1076"/>
          <ac:spMkLst>
            <pc:docMk/>
            <pc:sldMk cId="1304215937" sldId="261"/>
            <ac:spMk id="6" creationId="{25A9521D-1B71-41FC-AE1B-3A839E0F8F8D}"/>
          </ac:spMkLst>
        </pc:spChg>
        <pc:spChg chg="mod">
          <ac:chgData name="Raktima Ghosh" userId="84811a65b4f2f6eb" providerId="LiveId" clId="{5B9B73A2-B5A2-400E-8F14-2188F435F63C}" dt="2022-08-22T17:31:12.945" v="1999" actId="20577"/>
          <ac:spMkLst>
            <pc:docMk/>
            <pc:sldMk cId="1304215937" sldId="261"/>
            <ac:spMk id="9" creationId="{A8DC3F49-376B-43F0-AECE-EE508F4DB304}"/>
          </ac:spMkLst>
        </pc:spChg>
        <pc:graphicFrameChg chg="del">
          <ac:chgData name="Raktima Ghosh" userId="84811a65b4f2f6eb" providerId="LiveId" clId="{5B9B73A2-B5A2-400E-8F14-2188F435F63C}" dt="2022-08-22T17:01:00.615" v="1093" actId="478"/>
          <ac:graphicFrameMkLst>
            <pc:docMk/>
            <pc:sldMk cId="1304215937" sldId="261"/>
            <ac:graphicFrameMk id="12" creationId="{144D29FE-775D-448C-BDBC-022F225B29B8}"/>
          </ac:graphicFrameMkLst>
        </pc:graphicFrameChg>
        <pc:picChg chg="mod">
          <ac:chgData name="Raktima Ghosh" userId="84811a65b4f2f6eb" providerId="LiveId" clId="{5B9B73A2-B5A2-400E-8F14-2188F435F63C}" dt="2022-08-22T17:17:55.894" v="1472" actId="1076"/>
          <ac:picMkLst>
            <pc:docMk/>
            <pc:sldMk cId="1304215937" sldId="261"/>
            <ac:picMk id="5" creationId="{D8D1B101-A733-4582-A746-48D8CE0A7139}"/>
          </ac:picMkLst>
        </pc:picChg>
      </pc:sldChg>
      <pc:sldChg chg="del">
        <pc:chgData name="Raktima Ghosh" userId="84811a65b4f2f6eb" providerId="LiveId" clId="{5B9B73A2-B5A2-400E-8F14-2188F435F63C}" dt="2022-08-22T17:03:39.185" v="1106" actId="47"/>
        <pc:sldMkLst>
          <pc:docMk/>
          <pc:sldMk cId="379049234" sldId="262"/>
        </pc:sldMkLst>
      </pc:sldChg>
      <pc:sldChg chg="del">
        <pc:chgData name="Raktima Ghosh" userId="84811a65b4f2f6eb" providerId="LiveId" clId="{5B9B73A2-B5A2-400E-8F14-2188F435F63C}" dt="2022-08-22T17:03:43.402" v="1108" actId="47"/>
        <pc:sldMkLst>
          <pc:docMk/>
          <pc:sldMk cId="1408967480" sldId="263"/>
        </pc:sldMkLst>
      </pc:sldChg>
      <pc:sldChg chg="del">
        <pc:chgData name="Raktima Ghosh" userId="84811a65b4f2f6eb" providerId="LiveId" clId="{5B9B73A2-B5A2-400E-8F14-2188F435F63C}" dt="2022-08-22T17:03:41.668" v="1107" actId="47"/>
        <pc:sldMkLst>
          <pc:docMk/>
          <pc:sldMk cId="3527381048" sldId="264"/>
        </pc:sldMkLst>
      </pc:sldChg>
      <pc:sldChg chg="del">
        <pc:chgData name="Raktima Ghosh" userId="84811a65b4f2f6eb" providerId="LiveId" clId="{5B9B73A2-B5A2-400E-8F14-2188F435F63C}" dt="2022-08-22T17:03:46.524" v="1110" actId="47"/>
        <pc:sldMkLst>
          <pc:docMk/>
          <pc:sldMk cId="1971898508" sldId="265"/>
        </pc:sldMkLst>
      </pc:sldChg>
      <pc:sldChg chg="addSp delSp modSp mod ord">
        <pc:chgData name="Raktima Ghosh" userId="84811a65b4f2f6eb" providerId="LiveId" clId="{5B9B73A2-B5A2-400E-8F14-2188F435F63C}" dt="2022-08-22T17:22:48.513" v="1602" actId="14100"/>
        <pc:sldMkLst>
          <pc:docMk/>
          <pc:sldMk cId="527407802" sldId="266"/>
        </pc:sldMkLst>
        <pc:spChg chg="del">
          <ac:chgData name="Raktima Ghosh" userId="84811a65b4f2f6eb" providerId="LiveId" clId="{5B9B73A2-B5A2-400E-8F14-2188F435F63C}" dt="2022-08-22T16:51:16.142" v="839" actId="478"/>
          <ac:spMkLst>
            <pc:docMk/>
            <pc:sldMk cId="527407802" sldId="266"/>
            <ac:spMk id="2" creationId="{EF1A6D8A-785E-487C-972F-0AFD8441CDD3}"/>
          </ac:spMkLst>
        </pc:spChg>
        <pc:spChg chg="mod">
          <ac:chgData name="Raktima Ghosh" userId="84811a65b4f2f6eb" providerId="LiveId" clId="{5B9B73A2-B5A2-400E-8F14-2188F435F63C}" dt="2022-08-22T17:22:42.746" v="1601" actId="14100"/>
          <ac:spMkLst>
            <pc:docMk/>
            <pc:sldMk cId="527407802" sldId="266"/>
            <ac:spMk id="11" creationId="{31D559DD-FFF4-4ACC-8518-B287E288C268}"/>
          </ac:spMkLst>
        </pc:spChg>
        <pc:spChg chg="mod">
          <ac:chgData name="Raktima Ghosh" userId="84811a65b4f2f6eb" providerId="LiveId" clId="{5B9B73A2-B5A2-400E-8F14-2188F435F63C}" dt="2022-08-22T17:22:40.044" v="1600" actId="14100"/>
          <ac:spMkLst>
            <pc:docMk/>
            <pc:sldMk cId="527407802" sldId="266"/>
            <ac:spMk id="12" creationId="{A76A3B44-3C9E-4A7B-AED1-06F6FA8C165D}"/>
          </ac:spMkLst>
        </pc:spChg>
        <pc:spChg chg="mod">
          <ac:chgData name="Raktima Ghosh" userId="84811a65b4f2f6eb" providerId="LiveId" clId="{5B9B73A2-B5A2-400E-8F14-2188F435F63C}" dt="2022-08-22T17:22:32.443" v="1598" actId="14100"/>
          <ac:spMkLst>
            <pc:docMk/>
            <pc:sldMk cId="527407802" sldId="266"/>
            <ac:spMk id="13" creationId="{94C6C355-9810-43CF-85B5-DBD9F6CEB698}"/>
          </ac:spMkLst>
        </pc:spChg>
        <pc:spChg chg="mod">
          <ac:chgData name="Raktima Ghosh" userId="84811a65b4f2f6eb" providerId="LiveId" clId="{5B9B73A2-B5A2-400E-8F14-2188F435F63C}" dt="2022-08-22T17:22:23.425" v="1597" actId="20577"/>
          <ac:spMkLst>
            <pc:docMk/>
            <pc:sldMk cId="527407802" sldId="266"/>
            <ac:spMk id="14" creationId="{5C16AC04-D54A-4EFD-A517-3D6F314B9DD5}"/>
          </ac:spMkLst>
        </pc:spChg>
        <pc:spChg chg="add del mod">
          <ac:chgData name="Raktima Ghosh" userId="84811a65b4f2f6eb" providerId="LiveId" clId="{5B9B73A2-B5A2-400E-8F14-2188F435F63C}" dt="2022-08-22T16:51:19.563" v="840" actId="478"/>
          <ac:spMkLst>
            <pc:docMk/>
            <pc:sldMk cId="527407802" sldId="266"/>
            <ac:spMk id="25" creationId="{9614F326-2929-293C-058E-D9F0C4183963}"/>
          </ac:spMkLst>
        </pc:spChg>
        <pc:spChg chg="del">
          <ac:chgData name="Raktima Ghosh" userId="84811a65b4f2f6eb" providerId="LiveId" clId="{5B9B73A2-B5A2-400E-8F14-2188F435F63C}" dt="2022-08-22T16:51:36.333" v="842" actId="478"/>
          <ac:spMkLst>
            <pc:docMk/>
            <pc:sldMk cId="527407802" sldId="266"/>
            <ac:spMk id="26" creationId="{4DE7D23B-0E2B-4E64-8D37-EC7D835E6399}"/>
          </ac:spMkLst>
        </pc:spChg>
        <pc:spChg chg="del mod">
          <ac:chgData name="Raktima Ghosh" userId="84811a65b4f2f6eb" providerId="LiveId" clId="{5B9B73A2-B5A2-400E-8F14-2188F435F63C}" dt="2022-08-22T16:51:42.846" v="844" actId="478"/>
          <ac:spMkLst>
            <pc:docMk/>
            <pc:sldMk cId="527407802" sldId="266"/>
            <ac:spMk id="27" creationId="{F99B1F0B-B6CC-41F3-8BF9-8DD2DE824E70}"/>
          </ac:spMkLst>
        </pc:spChg>
        <pc:grpChg chg="mod">
          <ac:chgData name="Raktima Ghosh" userId="84811a65b4f2f6eb" providerId="LiveId" clId="{5B9B73A2-B5A2-400E-8F14-2188F435F63C}" dt="2022-08-22T17:22:48.513" v="1602" actId="14100"/>
          <ac:grpSpMkLst>
            <pc:docMk/>
            <pc:sldMk cId="527407802" sldId="266"/>
            <ac:grpSpMk id="4" creationId="{113FC329-FE10-4CD4-87C0-287B3C410B67}"/>
          </ac:grpSpMkLst>
        </pc:grpChg>
      </pc:sldChg>
      <pc:sldChg chg="add del">
        <pc:chgData name="Raktima Ghosh" userId="84811a65b4f2f6eb" providerId="LiveId" clId="{5B9B73A2-B5A2-400E-8F14-2188F435F63C}" dt="2022-08-22T17:06:15.646" v="1202" actId="47"/>
        <pc:sldMkLst>
          <pc:docMk/>
          <pc:sldMk cId="220910820" sldId="267"/>
        </pc:sldMkLst>
      </pc:sldChg>
      <pc:sldChg chg="del">
        <pc:chgData name="Raktima Ghosh" userId="84811a65b4f2f6eb" providerId="LiveId" clId="{5B9B73A2-B5A2-400E-8F14-2188F435F63C}" dt="2022-08-22T17:06:17.722" v="1203" actId="47"/>
        <pc:sldMkLst>
          <pc:docMk/>
          <pc:sldMk cId="981388677" sldId="268"/>
        </pc:sldMkLst>
      </pc:sldChg>
      <pc:sldChg chg="del">
        <pc:chgData name="Raktima Ghosh" userId="84811a65b4f2f6eb" providerId="LiveId" clId="{5B9B73A2-B5A2-400E-8F14-2188F435F63C}" dt="2022-08-22T17:06:21.466" v="1204" actId="47"/>
        <pc:sldMkLst>
          <pc:docMk/>
          <pc:sldMk cId="3564340245" sldId="273"/>
        </pc:sldMkLst>
      </pc:sldChg>
      <pc:sldChg chg="modSp add del mod">
        <pc:chgData name="Raktima Ghosh" userId="84811a65b4f2f6eb" providerId="LiveId" clId="{5B9B73A2-B5A2-400E-8F14-2188F435F63C}" dt="2022-08-22T17:06:05.682" v="1201" actId="207"/>
        <pc:sldMkLst>
          <pc:docMk/>
          <pc:sldMk cId="777995228" sldId="274"/>
        </pc:sldMkLst>
        <pc:spChg chg="mod">
          <ac:chgData name="Raktima Ghosh" userId="84811a65b4f2f6eb" providerId="LiveId" clId="{5B9B73A2-B5A2-400E-8F14-2188F435F63C}" dt="2022-08-22T17:06:05.682" v="1201" actId="207"/>
          <ac:spMkLst>
            <pc:docMk/>
            <pc:sldMk cId="777995228" sldId="274"/>
            <ac:spMk id="2" creationId="{7BB4DF68-5535-41D1-B112-39339E18A357}"/>
          </ac:spMkLst>
        </pc:spChg>
        <pc:spChg chg="mod">
          <ac:chgData name="Raktima Ghosh" userId="84811a65b4f2f6eb" providerId="LiveId" clId="{5B9B73A2-B5A2-400E-8F14-2188F435F63C}" dt="2022-08-22T17:04:56.160" v="1155" actId="1037"/>
          <ac:spMkLst>
            <pc:docMk/>
            <pc:sldMk cId="777995228" sldId="274"/>
            <ac:spMk id="9" creationId="{D6F2F532-1D18-4B6E-BE98-11EA20DFBA70}"/>
          </ac:spMkLst>
        </pc:spChg>
        <pc:spChg chg="mod">
          <ac:chgData name="Raktima Ghosh" userId="84811a65b4f2f6eb" providerId="LiveId" clId="{5B9B73A2-B5A2-400E-8F14-2188F435F63C}" dt="2022-08-22T17:05:42.164" v="1197" actId="403"/>
          <ac:spMkLst>
            <pc:docMk/>
            <pc:sldMk cId="777995228" sldId="274"/>
            <ac:spMk id="10" creationId="{3E3E943B-62B4-40F2-BE14-30FCCE69F64D}"/>
          </ac:spMkLst>
        </pc:spChg>
        <pc:spChg chg="mod">
          <ac:chgData name="Raktima Ghosh" userId="84811a65b4f2f6eb" providerId="LiveId" clId="{5B9B73A2-B5A2-400E-8F14-2188F435F63C}" dt="2022-08-22T17:05:54.092" v="1199" actId="403"/>
          <ac:spMkLst>
            <pc:docMk/>
            <pc:sldMk cId="777995228" sldId="274"/>
            <ac:spMk id="11" creationId="{35A36BCF-F588-4F47-A722-7B0BE672085D}"/>
          </ac:spMkLst>
        </pc:spChg>
        <pc:grpChg chg="mod">
          <ac:chgData name="Raktima Ghosh" userId="84811a65b4f2f6eb" providerId="LiveId" clId="{5B9B73A2-B5A2-400E-8F14-2188F435F63C}" dt="2022-08-22T17:04:53.042" v="1149" actId="1076"/>
          <ac:grpSpMkLst>
            <pc:docMk/>
            <pc:sldMk cId="777995228" sldId="274"/>
            <ac:grpSpMk id="4" creationId="{F1833085-E9DC-4B35-BA4D-82638B553426}"/>
          </ac:grpSpMkLst>
        </pc:grpChg>
      </pc:sldChg>
      <pc:sldChg chg="del">
        <pc:chgData name="Raktima Ghosh" userId="84811a65b4f2f6eb" providerId="LiveId" clId="{5B9B73A2-B5A2-400E-8F14-2188F435F63C}" dt="2022-08-22T17:06:23.291" v="1205" actId="47"/>
        <pc:sldMkLst>
          <pc:docMk/>
          <pc:sldMk cId="1796226882" sldId="275"/>
        </pc:sldMkLst>
      </pc:sldChg>
      <pc:sldChg chg="del">
        <pc:chgData name="Raktima Ghosh" userId="84811a65b4f2f6eb" providerId="LiveId" clId="{5B9B73A2-B5A2-400E-8F14-2188F435F63C}" dt="2022-08-22T17:06:24.924" v="1206" actId="47"/>
        <pc:sldMkLst>
          <pc:docMk/>
          <pc:sldMk cId="1248321417" sldId="276"/>
        </pc:sldMkLst>
      </pc:sldChg>
      <pc:sldChg chg="del">
        <pc:chgData name="Raktima Ghosh" userId="84811a65b4f2f6eb" providerId="LiveId" clId="{5B9B73A2-B5A2-400E-8F14-2188F435F63C}" dt="2022-08-22T17:03:47.710" v="1111" actId="47"/>
        <pc:sldMkLst>
          <pc:docMk/>
          <pc:sldMk cId="1885232507" sldId="278"/>
        </pc:sldMkLst>
      </pc:sldChg>
      <pc:sldChg chg="del">
        <pc:chgData name="Raktima Ghosh" userId="84811a65b4f2f6eb" providerId="LiveId" clId="{5B9B73A2-B5A2-400E-8F14-2188F435F63C}" dt="2022-08-22T17:03:44.778" v="1109" actId="47"/>
        <pc:sldMkLst>
          <pc:docMk/>
          <pc:sldMk cId="856723991" sldId="279"/>
        </pc:sldMkLst>
      </pc:sldChg>
      <pc:sldChg chg="addSp delSp modSp new mod">
        <pc:chgData name="Raktima Ghosh" userId="84811a65b4f2f6eb" providerId="LiveId" clId="{5B9B73A2-B5A2-400E-8F14-2188F435F63C}" dt="2022-08-28T14:18:10.254" v="2242" actId="20577"/>
        <pc:sldMkLst>
          <pc:docMk/>
          <pc:sldMk cId="3987676208" sldId="280"/>
        </pc:sldMkLst>
        <pc:spChg chg="del mod">
          <ac:chgData name="Raktima Ghosh" userId="84811a65b4f2f6eb" providerId="LiveId" clId="{5B9B73A2-B5A2-400E-8F14-2188F435F63C}" dt="2022-08-22T16:41:57.968" v="468" actId="478"/>
          <ac:spMkLst>
            <pc:docMk/>
            <pc:sldMk cId="3987676208" sldId="280"/>
            <ac:spMk id="2" creationId="{D5FFD792-F576-7450-6D66-59F00F583175}"/>
          </ac:spMkLst>
        </pc:spChg>
        <pc:spChg chg="del">
          <ac:chgData name="Raktima Ghosh" userId="84811a65b4f2f6eb" providerId="LiveId" clId="{5B9B73A2-B5A2-400E-8F14-2188F435F63C}" dt="2022-08-22T16:40:06.830" v="435" actId="478"/>
          <ac:spMkLst>
            <pc:docMk/>
            <pc:sldMk cId="3987676208" sldId="280"/>
            <ac:spMk id="3" creationId="{471C5A4E-AD56-A753-3D33-0391203C37A1}"/>
          </ac:spMkLst>
        </pc:spChg>
        <pc:spChg chg="add del mod">
          <ac:chgData name="Raktima Ghosh" userId="84811a65b4f2f6eb" providerId="LiveId" clId="{5B9B73A2-B5A2-400E-8F14-2188F435F63C}" dt="2022-08-22T16:42:01.136" v="469" actId="478"/>
          <ac:spMkLst>
            <pc:docMk/>
            <pc:sldMk cId="3987676208" sldId="280"/>
            <ac:spMk id="6" creationId="{9C7F12DA-B4B0-8619-14B0-FF84262FD1D5}"/>
          </ac:spMkLst>
        </pc:spChg>
        <pc:spChg chg="add mod">
          <ac:chgData name="Raktima Ghosh" userId="84811a65b4f2f6eb" providerId="LiveId" clId="{5B9B73A2-B5A2-400E-8F14-2188F435F63C}" dt="2022-08-22T16:58:52.885" v="1077" actId="1036"/>
          <ac:spMkLst>
            <pc:docMk/>
            <pc:sldMk cId="3987676208" sldId="280"/>
            <ac:spMk id="8" creationId="{B520E72A-2766-7679-4AB7-9C641605C586}"/>
          </ac:spMkLst>
        </pc:spChg>
        <pc:graphicFrameChg chg="add mod modGraphic">
          <ac:chgData name="Raktima Ghosh" userId="84811a65b4f2f6eb" providerId="LiveId" clId="{5B9B73A2-B5A2-400E-8F14-2188F435F63C}" dt="2022-08-28T14:18:10.254" v="2242" actId="20577"/>
          <ac:graphicFrameMkLst>
            <pc:docMk/>
            <pc:sldMk cId="3987676208" sldId="280"/>
            <ac:graphicFrameMk id="4" creationId="{58DBDDE7-807B-A204-7489-7D46539B3BF5}"/>
          </ac:graphicFrameMkLst>
        </pc:graphicFrameChg>
        <pc:picChg chg="add mod">
          <ac:chgData name="Raktima Ghosh" userId="84811a65b4f2f6eb" providerId="LiveId" clId="{5B9B73A2-B5A2-400E-8F14-2188F435F63C}" dt="2022-08-22T16:58:01.230" v="1064" actId="14100"/>
          <ac:picMkLst>
            <pc:docMk/>
            <pc:sldMk cId="3987676208" sldId="280"/>
            <ac:picMk id="7" creationId="{4335FEA6-651A-0B59-B716-AA1C18D7C313}"/>
          </ac:picMkLst>
        </pc:picChg>
      </pc:sldChg>
      <pc:sldChg chg="addSp delSp modSp new mod modAnim">
        <pc:chgData name="Raktima Ghosh" userId="84811a65b4f2f6eb" providerId="LiveId" clId="{5B9B73A2-B5A2-400E-8F14-2188F435F63C}" dt="2022-08-28T14:24:14.663" v="2297" actId="20577"/>
        <pc:sldMkLst>
          <pc:docMk/>
          <pc:sldMk cId="4088449252" sldId="281"/>
        </pc:sldMkLst>
        <pc:spChg chg="del">
          <ac:chgData name="Raktima Ghosh" userId="84811a65b4f2f6eb" providerId="LiveId" clId="{5B9B73A2-B5A2-400E-8F14-2188F435F63C}" dt="2022-08-28T14:22:59.587" v="2248" actId="478"/>
          <ac:spMkLst>
            <pc:docMk/>
            <pc:sldMk cId="4088449252" sldId="281"/>
            <ac:spMk id="2" creationId="{51C9451C-F43B-12EF-C8CD-CA41E2D5AEC0}"/>
          </ac:spMkLst>
        </pc:spChg>
        <pc:spChg chg="del">
          <ac:chgData name="Raktima Ghosh" userId="84811a65b4f2f6eb" providerId="LiveId" clId="{5B9B73A2-B5A2-400E-8F14-2188F435F63C}" dt="2022-08-28T14:22:33.534" v="2244" actId="478"/>
          <ac:spMkLst>
            <pc:docMk/>
            <pc:sldMk cId="4088449252" sldId="281"/>
            <ac:spMk id="3" creationId="{74A25A4D-7336-C47F-EA23-1D05CD4BD913}"/>
          </ac:spMkLst>
        </pc:spChg>
        <pc:spChg chg="add mod">
          <ac:chgData name="Raktima Ghosh" userId="84811a65b4f2f6eb" providerId="LiveId" clId="{5B9B73A2-B5A2-400E-8F14-2188F435F63C}" dt="2022-08-28T14:24:14.663" v="2297" actId="20577"/>
          <ac:spMkLst>
            <pc:docMk/>
            <pc:sldMk cId="4088449252" sldId="281"/>
            <ac:spMk id="4" creationId="{E9DA90A0-A347-0100-17EC-210E109CC025}"/>
          </ac:spMkLst>
        </pc:spChg>
        <pc:spChg chg="add mod">
          <ac:chgData name="Raktima Ghosh" userId="84811a65b4f2f6eb" providerId="LiveId" clId="{5B9B73A2-B5A2-400E-8F14-2188F435F63C}" dt="2022-08-28T14:23:09.232" v="2251" actId="1076"/>
          <ac:spMkLst>
            <pc:docMk/>
            <pc:sldMk cId="4088449252" sldId="281"/>
            <ac:spMk id="5" creationId="{60B4A4C3-82AB-43B5-8291-E28A7FA57CE9}"/>
          </ac:spMkLst>
        </pc:spChg>
      </pc:sldChg>
      <pc:sldChg chg="addSp delSp modSp new mod">
        <pc:chgData name="Raktima Ghosh" userId="84811a65b4f2f6eb" providerId="LiveId" clId="{5B9B73A2-B5A2-400E-8F14-2188F435F63C}" dt="2022-08-28T14:27:47.298" v="2322" actId="20577"/>
        <pc:sldMkLst>
          <pc:docMk/>
          <pc:sldMk cId="2862625855" sldId="282"/>
        </pc:sldMkLst>
        <pc:spChg chg="del">
          <ac:chgData name="Raktima Ghosh" userId="84811a65b4f2f6eb" providerId="LiveId" clId="{5B9B73A2-B5A2-400E-8F14-2188F435F63C}" dt="2022-08-28T14:25:27.708" v="2300" actId="478"/>
          <ac:spMkLst>
            <pc:docMk/>
            <pc:sldMk cId="2862625855" sldId="282"/>
            <ac:spMk id="2" creationId="{3F814194-BE93-3B37-325F-640E3D99EB96}"/>
          </ac:spMkLst>
        </pc:spChg>
        <pc:spChg chg="del">
          <ac:chgData name="Raktima Ghosh" userId="84811a65b4f2f6eb" providerId="LiveId" clId="{5B9B73A2-B5A2-400E-8F14-2188F435F63C}" dt="2022-08-28T14:25:37.887" v="2302" actId="478"/>
          <ac:spMkLst>
            <pc:docMk/>
            <pc:sldMk cId="2862625855" sldId="282"/>
            <ac:spMk id="3" creationId="{516BDDDD-8725-D723-02F1-70B01826C762}"/>
          </ac:spMkLst>
        </pc:spChg>
        <pc:spChg chg="add mod">
          <ac:chgData name="Raktima Ghosh" userId="84811a65b4f2f6eb" providerId="LiveId" clId="{5B9B73A2-B5A2-400E-8F14-2188F435F63C}" dt="2022-08-28T14:26:10.052" v="2306" actId="207"/>
          <ac:spMkLst>
            <pc:docMk/>
            <pc:sldMk cId="2862625855" sldId="282"/>
            <ac:spMk id="5" creationId="{1E91E6B0-7614-45BE-6EB6-AA3640F0E332}"/>
          </ac:spMkLst>
        </pc:spChg>
        <pc:graphicFrameChg chg="add mod modGraphic">
          <ac:chgData name="Raktima Ghosh" userId="84811a65b4f2f6eb" providerId="LiveId" clId="{5B9B73A2-B5A2-400E-8F14-2188F435F63C}" dt="2022-08-28T14:27:47.298" v="2322" actId="20577"/>
          <ac:graphicFrameMkLst>
            <pc:docMk/>
            <pc:sldMk cId="2862625855" sldId="282"/>
            <ac:graphicFrameMk id="4" creationId="{04A8CF88-4336-DFE8-5605-367EF46597D1}"/>
          </ac:graphicFrameMkLst>
        </pc:graphicFrameChg>
      </pc:sldChg>
      <pc:sldChg chg="modSp new mod">
        <pc:chgData name="Raktima Ghosh" userId="84811a65b4f2f6eb" providerId="LiveId" clId="{5B9B73A2-B5A2-400E-8F14-2188F435F63C}" dt="2022-08-28T14:50:40.447" v="3996" actId="20577"/>
        <pc:sldMkLst>
          <pc:docMk/>
          <pc:sldMk cId="600542813" sldId="283"/>
        </pc:sldMkLst>
        <pc:spChg chg="mod">
          <ac:chgData name="Raktima Ghosh" userId="84811a65b4f2f6eb" providerId="LiveId" clId="{5B9B73A2-B5A2-400E-8F14-2188F435F63C}" dt="2022-08-28T14:50:11.786" v="3993" actId="1076"/>
          <ac:spMkLst>
            <pc:docMk/>
            <pc:sldMk cId="600542813" sldId="283"/>
            <ac:spMk id="2" creationId="{FFD1D6E2-E807-37E4-702E-34ACC0AC90D2}"/>
          </ac:spMkLst>
        </pc:spChg>
        <pc:spChg chg="mod">
          <ac:chgData name="Raktima Ghosh" userId="84811a65b4f2f6eb" providerId="LiveId" clId="{5B9B73A2-B5A2-400E-8F14-2188F435F63C}" dt="2022-08-28T14:50:40.447" v="3996" actId="20577"/>
          <ac:spMkLst>
            <pc:docMk/>
            <pc:sldMk cId="600542813" sldId="283"/>
            <ac:spMk id="3" creationId="{0F3F2465-A814-54A8-8A7C-6DA651C8374F}"/>
          </ac:spMkLst>
        </pc:spChg>
      </pc:sldChg>
      <pc:sldChg chg="new del">
        <pc:chgData name="Raktima Ghosh" userId="84811a65b4f2f6eb" providerId="LiveId" clId="{5B9B73A2-B5A2-400E-8F14-2188F435F63C}" dt="2022-08-28T14:28:30.862" v="2324" actId="680"/>
        <pc:sldMkLst>
          <pc:docMk/>
          <pc:sldMk cId="4222110415"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B0F0B-26BD-4C22-B6EA-BDAD6EA26F45}" type="datetimeFigureOut">
              <a:rPr lang="en-IN" smtClean="0"/>
              <a:t>13-03-2023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8F407E-8708-430B-AC98-30827F2DE4B8}" type="slidenum">
              <a:rPr lang="en-IN" smtClean="0"/>
              <a:t>‹#›</a:t>
            </a:fld>
            <a:endParaRPr lang="en-IN"/>
          </a:p>
        </p:txBody>
      </p:sp>
    </p:spTree>
    <p:extLst>
      <p:ext uri="{BB962C8B-B14F-4D97-AF65-F5344CB8AC3E}">
        <p14:creationId xmlns:p14="http://schemas.microsoft.com/office/powerpoint/2010/main" val="2672679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8F407E-8708-430B-AC98-30827F2DE4B8}" type="slidenum">
              <a:rPr lang="en-IN" smtClean="0"/>
              <a:t>8</a:t>
            </a:fld>
            <a:endParaRPr lang="en-IN"/>
          </a:p>
        </p:txBody>
      </p:sp>
    </p:spTree>
    <p:extLst>
      <p:ext uri="{BB962C8B-B14F-4D97-AF65-F5344CB8AC3E}">
        <p14:creationId xmlns:p14="http://schemas.microsoft.com/office/powerpoint/2010/main" val="3701727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D378D1-B7D1-4A76-A6CB-23EDC847EC2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C4A090-042E-4EC4-8894-547BCF06C78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41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D378D1-B7D1-4A76-A6CB-23EDC847EC2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C4A090-042E-4EC4-8894-547BCF06C787}" type="slidenum">
              <a:rPr lang="en-IN" smtClean="0"/>
              <a:t>‹#›</a:t>
            </a:fld>
            <a:endParaRPr lang="en-IN"/>
          </a:p>
        </p:txBody>
      </p:sp>
    </p:spTree>
    <p:extLst>
      <p:ext uri="{BB962C8B-B14F-4D97-AF65-F5344CB8AC3E}">
        <p14:creationId xmlns:p14="http://schemas.microsoft.com/office/powerpoint/2010/main" val="260469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D378D1-B7D1-4A76-A6CB-23EDC847EC2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C4A090-042E-4EC4-8894-547BCF06C787}" type="slidenum">
              <a:rPr lang="en-IN" smtClean="0"/>
              <a:t>‹#›</a:t>
            </a:fld>
            <a:endParaRPr lang="en-IN"/>
          </a:p>
        </p:txBody>
      </p:sp>
    </p:spTree>
    <p:extLst>
      <p:ext uri="{BB962C8B-B14F-4D97-AF65-F5344CB8AC3E}">
        <p14:creationId xmlns:p14="http://schemas.microsoft.com/office/powerpoint/2010/main" val="183948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D378D1-B7D1-4A76-A6CB-23EDC847EC2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C4A090-042E-4EC4-8894-547BCF06C787}" type="slidenum">
              <a:rPr lang="en-IN" smtClean="0"/>
              <a:t>‹#›</a:t>
            </a:fld>
            <a:endParaRPr lang="en-IN"/>
          </a:p>
        </p:txBody>
      </p:sp>
    </p:spTree>
    <p:extLst>
      <p:ext uri="{BB962C8B-B14F-4D97-AF65-F5344CB8AC3E}">
        <p14:creationId xmlns:p14="http://schemas.microsoft.com/office/powerpoint/2010/main" val="338908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D378D1-B7D1-4A76-A6CB-23EDC847EC2D}"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C4A090-042E-4EC4-8894-547BCF06C78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027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D378D1-B7D1-4A76-A6CB-23EDC847EC2D}"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C4A090-042E-4EC4-8894-547BCF06C787}" type="slidenum">
              <a:rPr lang="en-IN" smtClean="0"/>
              <a:t>‹#›</a:t>
            </a:fld>
            <a:endParaRPr lang="en-IN"/>
          </a:p>
        </p:txBody>
      </p:sp>
    </p:spTree>
    <p:extLst>
      <p:ext uri="{BB962C8B-B14F-4D97-AF65-F5344CB8AC3E}">
        <p14:creationId xmlns:p14="http://schemas.microsoft.com/office/powerpoint/2010/main" val="3087043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D378D1-B7D1-4A76-A6CB-23EDC847EC2D}" type="datetimeFigureOut">
              <a:rPr lang="en-IN" smtClean="0"/>
              <a:t>13-03-2023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C4A090-042E-4EC4-8894-547BCF06C787}" type="slidenum">
              <a:rPr lang="en-IN" smtClean="0"/>
              <a:t>‹#›</a:t>
            </a:fld>
            <a:endParaRPr lang="en-IN"/>
          </a:p>
        </p:txBody>
      </p:sp>
    </p:spTree>
    <p:extLst>
      <p:ext uri="{BB962C8B-B14F-4D97-AF65-F5344CB8AC3E}">
        <p14:creationId xmlns:p14="http://schemas.microsoft.com/office/powerpoint/2010/main" val="49255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D378D1-B7D1-4A76-A6CB-23EDC847EC2D}" type="datetimeFigureOut">
              <a:rPr lang="en-IN" smtClean="0"/>
              <a:t>13-03-2023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C4A090-042E-4EC4-8894-547BCF06C787}" type="slidenum">
              <a:rPr lang="en-IN" smtClean="0"/>
              <a:t>‹#›</a:t>
            </a:fld>
            <a:endParaRPr lang="en-IN"/>
          </a:p>
        </p:txBody>
      </p:sp>
    </p:spTree>
    <p:extLst>
      <p:ext uri="{BB962C8B-B14F-4D97-AF65-F5344CB8AC3E}">
        <p14:creationId xmlns:p14="http://schemas.microsoft.com/office/powerpoint/2010/main" val="2887623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BD378D1-B7D1-4A76-A6CB-23EDC847EC2D}" type="datetimeFigureOut">
              <a:rPr lang="en-IN" smtClean="0"/>
              <a:t>13-03-2023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72C4A090-042E-4EC4-8894-547BCF06C787}" type="slidenum">
              <a:rPr lang="en-IN" smtClean="0"/>
              <a:t>‹#›</a:t>
            </a:fld>
            <a:endParaRPr lang="en-IN"/>
          </a:p>
        </p:txBody>
      </p:sp>
    </p:spTree>
    <p:extLst>
      <p:ext uri="{BB962C8B-B14F-4D97-AF65-F5344CB8AC3E}">
        <p14:creationId xmlns:p14="http://schemas.microsoft.com/office/powerpoint/2010/main" val="2868545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BD378D1-B7D1-4A76-A6CB-23EDC847EC2D}" type="datetimeFigureOut">
              <a:rPr lang="en-IN" smtClean="0"/>
              <a:t>13-03-2023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2C4A090-042E-4EC4-8894-547BCF06C787}" type="slidenum">
              <a:rPr lang="en-IN" smtClean="0"/>
              <a:t>‹#›</a:t>
            </a:fld>
            <a:endParaRPr lang="en-IN"/>
          </a:p>
        </p:txBody>
      </p:sp>
    </p:spTree>
    <p:extLst>
      <p:ext uri="{BB962C8B-B14F-4D97-AF65-F5344CB8AC3E}">
        <p14:creationId xmlns:p14="http://schemas.microsoft.com/office/powerpoint/2010/main" val="1059225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D378D1-B7D1-4A76-A6CB-23EDC847EC2D}"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2C4A090-042E-4EC4-8894-547BCF06C787}" type="slidenum">
              <a:rPr lang="en-IN" smtClean="0"/>
              <a:t>‹#›</a:t>
            </a:fld>
            <a:endParaRPr lang="en-IN"/>
          </a:p>
        </p:txBody>
      </p:sp>
    </p:spTree>
    <p:extLst>
      <p:ext uri="{BB962C8B-B14F-4D97-AF65-F5344CB8AC3E}">
        <p14:creationId xmlns:p14="http://schemas.microsoft.com/office/powerpoint/2010/main" val="311382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BD378D1-B7D1-4A76-A6CB-23EDC847EC2D}" type="datetimeFigureOut">
              <a:rPr lang="en-IN" smtClean="0"/>
              <a:t>13-03-2023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2C4A090-042E-4EC4-8894-547BCF06C787}"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82933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58B6243-0550-4A4A-B0D1-314E09201DAA}"/>
              </a:ext>
            </a:extLst>
          </p:cNvPr>
          <p:cNvSpPr>
            <a:spLocks noGrp="1"/>
          </p:cNvSpPr>
          <p:nvPr>
            <p:ph type="subTitle" idx="1"/>
          </p:nvPr>
        </p:nvSpPr>
        <p:spPr>
          <a:xfrm>
            <a:off x="1047750" y="4530903"/>
            <a:ext cx="9144000" cy="1517472"/>
          </a:xfrm>
        </p:spPr>
        <p:txBody>
          <a:bodyPr>
            <a:normAutofit/>
          </a:bodyPr>
          <a:lstStyle/>
          <a:p>
            <a:endParaRPr lang="en-IN" b="1" dirty="0"/>
          </a:p>
          <a:p>
            <a:endParaRPr lang="en-IN" b="1" dirty="0"/>
          </a:p>
          <a:p>
            <a:endParaRPr lang="en-IN" dirty="0"/>
          </a:p>
          <a:p>
            <a:endParaRPr lang="en-IN" dirty="0"/>
          </a:p>
        </p:txBody>
      </p:sp>
      <p:pic>
        <p:nvPicPr>
          <p:cNvPr id="8" name="Content Placeholder 3">
            <a:extLst>
              <a:ext uri="{FF2B5EF4-FFF2-40B4-BE49-F238E27FC236}">
                <a16:creationId xmlns:a16="http://schemas.microsoft.com/office/drawing/2014/main" id="{C26EC5C6-5FCD-B091-5EDC-E83AE11A3167}"/>
              </a:ext>
            </a:extLst>
          </p:cNvPr>
          <p:cNvPicPr>
            <a:picLocks noChangeAspect="1"/>
          </p:cNvPicPr>
          <p:nvPr/>
        </p:nvPicPr>
        <p:blipFill rotWithShape="1">
          <a:blip r:embed="rId2">
            <a:extLst>
              <a:ext uri="{28A0092B-C50C-407E-A947-70E740481C1C}">
                <a14:useLocalDpi xmlns:a14="http://schemas.microsoft.com/office/drawing/2010/main" val="0"/>
              </a:ext>
            </a:extLst>
          </a:blip>
          <a:srcRect l="813" t="1166" r="315" b="970"/>
          <a:stretch/>
        </p:blipFill>
        <p:spPr bwMode="auto">
          <a:xfrm>
            <a:off x="1130156" y="195209"/>
            <a:ext cx="10014094" cy="6041204"/>
          </a:xfrm>
          <a:prstGeom prst="rect">
            <a:avLst/>
          </a:prstGeom>
          <a:noFill/>
          <a:ln>
            <a:solidFill>
              <a:schemeClr val="tx1"/>
            </a:solidFill>
          </a:ln>
        </p:spPr>
      </p:pic>
    </p:spTree>
    <p:extLst>
      <p:ext uri="{BB962C8B-B14F-4D97-AF65-F5344CB8AC3E}">
        <p14:creationId xmlns:p14="http://schemas.microsoft.com/office/powerpoint/2010/main" val="2410465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9DA90A0-A347-0100-17EC-210E109CC025}"/>
              </a:ext>
            </a:extLst>
          </p:cNvPr>
          <p:cNvSpPr>
            <a:spLocks noGrp="1"/>
          </p:cNvSpPr>
          <p:nvPr>
            <p:ph idx="1"/>
          </p:nvPr>
        </p:nvSpPr>
        <p:spPr>
          <a:xfrm>
            <a:off x="794044" y="2314076"/>
            <a:ext cx="10664871" cy="3870325"/>
          </a:xfrm>
        </p:spPr>
        <p:txBody>
          <a:bodyPr>
            <a:normAutofit/>
          </a:bodyPr>
          <a:lstStyle/>
          <a:p>
            <a:pPr marL="0" indent="0">
              <a:buNone/>
            </a:pPr>
            <a:r>
              <a:rPr lang="en-IN" b="1" dirty="0">
                <a:latin typeface="Garamond" panose="02020404030301010803" pitchFamily="18" charset="0"/>
              </a:rPr>
              <a:t>An interdisciplinary frame offering integrated understandings about linkages, values and interactions in changing environments </a:t>
            </a:r>
          </a:p>
          <a:p>
            <a:pPr marL="0" indent="0">
              <a:buNone/>
            </a:pPr>
            <a:endParaRPr lang="en-IN" b="1" dirty="0">
              <a:latin typeface="Garamond" panose="02020404030301010803" pitchFamily="18" charset="0"/>
            </a:endParaRPr>
          </a:p>
          <a:p>
            <a:pPr marL="0" indent="0">
              <a:buNone/>
            </a:pPr>
            <a:r>
              <a:rPr lang="en-IN" b="1" dirty="0">
                <a:latin typeface="Garamond" panose="02020404030301010803" pitchFamily="18" charset="0"/>
              </a:rPr>
              <a:t>Provides an overarching knowledge base for </a:t>
            </a:r>
            <a:r>
              <a:rPr lang="en-IN" b="1" dirty="0" err="1">
                <a:latin typeface="Garamond" panose="02020404030301010803" pitchFamily="18" charset="0"/>
              </a:rPr>
              <a:t>analyzing</a:t>
            </a:r>
            <a:r>
              <a:rPr lang="en-IN" b="1" dirty="0">
                <a:latin typeface="Garamond" panose="02020404030301010803" pitchFamily="18" charset="0"/>
              </a:rPr>
              <a:t> resource management systems in complex regions (especially the tropics), and designing principles for ecosystem management</a:t>
            </a:r>
          </a:p>
          <a:p>
            <a:pPr marL="0" indent="0">
              <a:buNone/>
            </a:pPr>
            <a:endParaRPr lang="en-IN" b="1" dirty="0">
              <a:latin typeface="Garamond" panose="02020404030301010803" pitchFamily="18" charset="0"/>
            </a:endParaRPr>
          </a:p>
          <a:p>
            <a:r>
              <a:rPr lang="en-IN" b="1" dirty="0">
                <a:latin typeface="Garamond" panose="02020404030301010803" pitchFamily="18" charset="0"/>
              </a:rPr>
              <a:t>Facilitates knowledge co-creation and collaboration among researchers, practitioners and stakeholders to address sustainability issues and policies</a:t>
            </a:r>
          </a:p>
        </p:txBody>
      </p:sp>
      <p:sp>
        <p:nvSpPr>
          <p:cNvPr id="5" name="Title 1">
            <a:extLst>
              <a:ext uri="{FF2B5EF4-FFF2-40B4-BE49-F238E27FC236}">
                <a16:creationId xmlns:a16="http://schemas.microsoft.com/office/drawing/2014/main" id="{60B4A4C3-82AB-43B5-8291-E28A7FA57CE9}"/>
              </a:ext>
            </a:extLst>
          </p:cNvPr>
          <p:cNvSpPr>
            <a:spLocks noGrp="1"/>
          </p:cNvSpPr>
          <p:nvPr>
            <p:ph type="title"/>
          </p:nvPr>
        </p:nvSpPr>
        <p:spPr>
          <a:xfrm>
            <a:off x="794044" y="181618"/>
            <a:ext cx="9810604" cy="1216024"/>
          </a:xfrm>
        </p:spPr>
        <p:txBody>
          <a:bodyPr>
            <a:normAutofit/>
          </a:bodyPr>
          <a:lstStyle/>
          <a:p>
            <a:r>
              <a:rPr lang="en-IN" sz="4000" b="1" cap="none" spc="0" dirty="0">
                <a:solidFill>
                  <a:schemeClr val="accent1">
                    <a:lumMod val="50000"/>
                  </a:schemeClr>
                </a:solidFill>
                <a:latin typeface="Garamond" panose="02020404030301010803" pitchFamily="18" charset="0"/>
              </a:rPr>
              <a:t>Significance of SES research</a:t>
            </a:r>
          </a:p>
        </p:txBody>
      </p:sp>
    </p:spTree>
    <p:extLst>
      <p:ext uri="{BB962C8B-B14F-4D97-AF65-F5344CB8AC3E}">
        <p14:creationId xmlns:p14="http://schemas.microsoft.com/office/powerpoint/2010/main" val="40884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4DF68-5535-41D1-B112-39339E18A357}"/>
              </a:ext>
            </a:extLst>
          </p:cNvPr>
          <p:cNvSpPr>
            <a:spLocks noGrp="1"/>
          </p:cNvSpPr>
          <p:nvPr>
            <p:ph type="title"/>
          </p:nvPr>
        </p:nvSpPr>
        <p:spPr>
          <a:xfrm>
            <a:off x="1179468" y="340518"/>
            <a:ext cx="11182350" cy="955585"/>
          </a:xfrm>
        </p:spPr>
        <p:txBody>
          <a:bodyPr>
            <a:normAutofit/>
          </a:bodyPr>
          <a:lstStyle/>
          <a:p>
            <a:r>
              <a:rPr lang="en-IN" sz="2400" b="1" cap="none" spc="0" dirty="0">
                <a:solidFill>
                  <a:schemeClr val="accent1">
                    <a:lumMod val="50000"/>
                  </a:schemeClr>
                </a:solidFill>
                <a:effectLst/>
                <a:latin typeface="Garamond" panose="02020404030301010803" pitchFamily="18" charset="0"/>
                <a:ea typeface="Calibri" panose="020F0502020204030204" pitchFamily="34" charset="0"/>
              </a:rPr>
              <a:t>Conversations of SES with Political Ecology (PE), Resilience (R) And Environmental Humanities (EH) </a:t>
            </a:r>
            <a:endParaRPr lang="en-IN" sz="2400" b="1" cap="none" spc="0" dirty="0">
              <a:solidFill>
                <a:schemeClr val="accent1">
                  <a:lumMod val="50000"/>
                </a:schemeClr>
              </a:solidFill>
              <a:latin typeface="Garamond" panose="02020404030301010803" pitchFamily="18" charset="0"/>
            </a:endParaRPr>
          </a:p>
        </p:txBody>
      </p:sp>
      <p:grpSp>
        <p:nvGrpSpPr>
          <p:cNvPr id="4" name="Group 3">
            <a:extLst>
              <a:ext uri="{FF2B5EF4-FFF2-40B4-BE49-F238E27FC236}">
                <a16:creationId xmlns:a16="http://schemas.microsoft.com/office/drawing/2014/main" id="{F1833085-E9DC-4B35-BA4D-82638B553426}"/>
              </a:ext>
            </a:extLst>
          </p:cNvPr>
          <p:cNvGrpSpPr/>
          <p:nvPr/>
        </p:nvGrpSpPr>
        <p:grpSpPr>
          <a:xfrm>
            <a:off x="2511830" y="1299740"/>
            <a:ext cx="6623368" cy="5190505"/>
            <a:chOff x="0" y="0"/>
            <a:chExt cx="4769921" cy="4211430"/>
          </a:xfrm>
        </p:grpSpPr>
        <p:sp>
          <p:nvSpPr>
            <p:cNvPr id="5" name="Oval 4">
              <a:extLst>
                <a:ext uri="{FF2B5EF4-FFF2-40B4-BE49-F238E27FC236}">
                  <a16:creationId xmlns:a16="http://schemas.microsoft.com/office/drawing/2014/main" id="{688882B3-F20B-41B7-AD95-28F620EB25CE}"/>
                </a:ext>
              </a:extLst>
            </p:cNvPr>
            <p:cNvSpPr/>
            <p:nvPr/>
          </p:nvSpPr>
          <p:spPr>
            <a:xfrm>
              <a:off x="1968500" y="1974850"/>
              <a:ext cx="851971" cy="79513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SES</a:t>
              </a:r>
              <a:endParaRPr lang="en-IN" sz="2400" dirty="0">
                <a:effectLst/>
                <a:ea typeface="Calibri" panose="020F0502020204030204" pitchFamily="34" charset="0"/>
                <a:cs typeface="Times New Roman" panose="02020603050405020304" pitchFamily="18" charset="0"/>
              </a:endParaRPr>
            </a:p>
          </p:txBody>
        </p:sp>
        <p:sp>
          <p:nvSpPr>
            <p:cNvPr id="6" name="Oval 5">
              <a:extLst>
                <a:ext uri="{FF2B5EF4-FFF2-40B4-BE49-F238E27FC236}">
                  <a16:creationId xmlns:a16="http://schemas.microsoft.com/office/drawing/2014/main" id="{026A296C-43AD-43E2-B059-F68294741849}"/>
                </a:ext>
              </a:extLst>
            </p:cNvPr>
            <p:cNvSpPr/>
            <p:nvPr/>
          </p:nvSpPr>
          <p:spPr>
            <a:xfrm>
              <a:off x="0" y="3416300"/>
              <a:ext cx="851971" cy="79513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R</a:t>
              </a:r>
              <a:endParaRPr lang="en-IN" sz="2400" dirty="0">
                <a:effectLst/>
                <a:ea typeface="Calibri" panose="020F0502020204030204" pitchFamily="34" charset="0"/>
                <a:cs typeface="Times New Roman" panose="02020603050405020304" pitchFamily="18" charset="0"/>
              </a:endParaRPr>
            </a:p>
          </p:txBody>
        </p:sp>
        <p:sp>
          <p:nvSpPr>
            <p:cNvPr id="7" name="Oval 6">
              <a:extLst>
                <a:ext uri="{FF2B5EF4-FFF2-40B4-BE49-F238E27FC236}">
                  <a16:creationId xmlns:a16="http://schemas.microsoft.com/office/drawing/2014/main" id="{6D9E6198-1785-4798-9693-88E644F18FAE}"/>
                </a:ext>
              </a:extLst>
            </p:cNvPr>
            <p:cNvSpPr/>
            <p:nvPr/>
          </p:nvSpPr>
          <p:spPr>
            <a:xfrm>
              <a:off x="1968500" y="0"/>
              <a:ext cx="851971" cy="79513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PE</a:t>
              </a:r>
              <a:endParaRPr lang="en-IN" sz="2400" dirty="0">
                <a:effectLst/>
                <a:ea typeface="Calibri" panose="020F0502020204030204" pitchFamily="34" charset="0"/>
                <a:cs typeface="Times New Roman" panose="02020603050405020304" pitchFamily="18" charset="0"/>
              </a:endParaRPr>
            </a:p>
          </p:txBody>
        </p:sp>
        <p:sp>
          <p:nvSpPr>
            <p:cNvPr id="8" name="Oval 7">
              <a:extLst>
                <a:ext uri="{FF2B5EF4-FFF2-40B4-BE49-F238E27FC236}">
                  <a16:creationId xmlns:a16="http://schemas.microsoft.com/office/drawing/2014/main" id="{4091AD68-FD26-43DB-8A23-45E0124890EF}"/>
                </a:ext>
              </a:extLst>
            </p:cNvPr>
            <p:cNvSpPr/>
            <p:nvPr/>
          </p:nvSpPr>
          <p:spPr>
            <a:xfrm>
              <a:off x="3917950" y="3416300"/>
              <a:ext cx="851971" cy="79513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EH</a:t>
              </a:r>
              <a:endParaRPr lang="en-IN" sz="2400" dirty="0">
                <a:effectLst/>
                <a:ea typeface="Calibri" panose="020F0502020204030204" pitchFamily="34" charset="0"/>
                <a:cs typeface="Times New Roman" panose="02020603050405020304" pitchFamily="18" charset="0"/>
              </a:endParaRPr>
            </a:p>
          </p:txBody>
        </p:sp>
        <p:sp>
          <p:nvSpPr>
            <p:cNvPr id="9" name="Text Box 47">
              <a:extLst>
                <a:ext uri="{FF2B5EF4-FFF2-40B4-BE49-F238E27FC236}">
                  <a16:creationId xmlns:a16="http://schemas.microsoft.com/office/drawing/2014/main" id="{D6F2F532-1D18-4B6E-BE98-11EA20DFBA70}"/>
                </a:ext>
              </a:extLst>
            </p:cNvPr>
            <p:cNvSpPr txBox="1"/>
            <p:nvPr/>
          </p:nvSpPr>
          <p:spPr>
            <a:xfrm>
              <a:off x="1505006" y="1181100"/>
              <a:ext cx="1821284" cy="470452"/>
            </a:xfrm>
            <a:prstGeom prst="rect">
              <a:avLst/>
            </a:prstGeom>
            <a:solidFill>
              <a:schemeClr val="lt1"/>
            </a:solidFill>
            <a:ln w="6350">
              <a:solidFill>
                <a:prstClr val="black"/>
              </a:solidFill>
              <a:prstDash val="dash"/>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600" dirty="0">
                  <a:effectLst/>
                  <a:latin typeface="Garamond" panose="02020404030301010803" pitchFamily="18" charset="0"/>
                  <a:ea typeface="Calibri" panose="020F0502020204030204" pitchFamily="34" charset="0"/>
                  <a:cs typeface="Times New Roman" panose="02020603050405020304" pitchFamily="18" charset="0"/>
                </a:rPr>
                <a:t>Governanc</a:t>
              </a:r>
              <a:r>
                <a:rPr lang="en-US" sz="1600" dirty="0">
                  <a:latin typeface="Garamond" panose="02020404030301010803" pitchFamily="18" charset="0"/>
                  <a:ea typeface="Calibri" panose="020F0502020204030204" pitchFamily="34" charset="0"/>
                  <a:cs typeface="Times New Roman" panose="02020603050405020304" pitchFamily="18" charset="0"/>
                </a:rPr>
                <a:t>e and institutions</a:t>
              </a:r>
              <a:endParaRPr lang="en-IN" sz="1600" dirty="0">
                <a:effectLst/>
                <a:latin typeface="Garamond" panose="02020404030301010803" pitchFamily="18" charset="0"/>
                <a:ea typeface="Calibri" panose="020F0502020204030204" pitchFamily="34" charset="0"/>
                <a:cs typeface="Times New Roman" panose="02020603050405020304" pitchFamily="18" charset="0"/>
              </a:endParaRPr>
            </a:p>
          </p:txBody>
        </p:sp>
        <p:sp>
          <p:nvSpPr>
            <p:cNvPr id="10" name="Text Box 48">
              <a:extLst>
                <a:ext uri="{FF2B5EF4-FFF2-40B4-BE49-F238E27FC236}">
                  <a16:creationId xmlns:a16="http://schemas.microsoft.com/office/drawing/2014/main" id="{3E3E943B-62B4-40F2-BE14-30FCCE69F64D}"/>
                </a:ext>
              </a:extLst>
            </p:cNvPr>
            <p:cNvSpPr txBox="1"/>
            <p:nvPr/>
          </p:nvSpPr>
          <p:spPr>
            <a:xfrm>
              <a:off x="3067050" y="2825750"/>
              <a:ext cx="1063965" cy="463826"/>
            </a:xfrm>
            <a:prstGeom prst="rect">
              <a:avLst/>
            </a:prstGeom>
            <a:solidFill>
              <a:schemeClr val="lt1"/>
            </a:solidFill>
            <a:ln w="6350">
              <a:solidFill>
                <a:prstClr val="black"/>
              </a:solidFill>
              <a:prstDash val="dash"/>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800"/>
                </a:spcAft>
              </a:pPr>
              <a:r>
                <a:rPr lang="en-US" sz="1600" dirty="0">
                  <a:effectLst/>
                  <a:latin typeface="Garamond" panose="02020404030301010803" pitchFamily="18" charset="0"/>
                  <a:ea typeface="Calibri" panose="020F0502020204030204" pitchFamily="34" charset="0"/>
                  <a:cs typeface="Times New Roman" panose="02020603050405020304" pitchFamily="18" charset="0"/>
                </a:rPr>
                <a:t>Knowledge and values</a:t>
              </a:r>
              <a:endParaRPr lang="en-IN" sz="1600" dirty="0">
                <a:effectLst/>
                <a:latin typeface="Garamond" panose="02020404030301010803" pitchFamily="18" charset="0"/>
                <a:ea typeface="Calibri" panose="020F0502020204030204" pitchFamily="34" charset="0"/>
                <a:cs typeface="Times New Roman" panose="02020603050405020304" pitchFamily="18" charset="0"/>
              </a:endParaRPr>
            </a:p>
          </p:txBody>
        </p:sp>
        <p:sp>
          <p:nvSpPr>
            <p:cNvPr id="11" name="Text Box 49">
              <a:extLst>
                <a:ext uri="{FF2B5EF4-FFF2-40B4-BE49-F238E27FC236}">
                  <a16:creationId xmlns:a16="http://schemas.microsoft.com/office/drawing/2014/main" id="{35A36BCF-F588-4F47-A722-7B0BE672085D}"/>
                </a:ext>
              </a:extLst>
            </p:cNvPr>
            <p:cNvSpPr txBox="1"/>
            <p:nvPr/>
          </p:nvSpPr>
          <p:spPr>
            <a:xfrm>
              <a:off x="660400" y="2889250"/>
              <a:ext cx="1179444" cy="463826"/>
            </a:xfrm>
            <a:prstGeom prst="rect">
              <a:avLst/>
            </a:prstGeom>
            <a:solidFill>
              <a:schemeClr val="lt1"/>
            </a:solidFill>
            <a:ln w="6350">
              <a:solidFill>
                <a:prstClr val="black"/>
              </a:solidFill>
              <a:prstDash val="dash"/>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Complex adaptive systems</a:t>
              </a:r>
            </a:p>
          </p:txBody>
        </p:sp>
        <p:sp>
          <p:nvSpPr>
            <p:cNvPr id="12" name="Arrow: Curved Left 11">
              <a:extLst>
                <a:ext uri="{FF2B5EF4-FFF2-40B4-BE49-F238E27FC236}">
                  <a16:creationId xmlns:a16="http://schemas.microsoft.com/office/drawing/2014/main" id="{01F4900B-4506-4D1D-B11F-544321D1FF1F}"/>
                </a:ext>
              </a:extLst>
            </p:cNvPr>
            <p:cNvSpPr/>
            <p:nvPr/>
          </p:nvSpPr>
          <p:spPr>
            <a:xfrm>
              <a:off x="3022600" y="565150"/>
              <a:ext cx="348084" cy="1623391"/>
            </a:xfrm>
            <a:prstGeom prst="curvedLef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3" name="Arrow: Curved Left 12">
              <a:extLst>
                <a:ext uri="{FF2B5EF4-FFF2-40B4-BE49-F238E27FC236}">
                  <a16:creationId xmlns:a16="http://schemas.microsoft.com/office/drawing/2014/main" id="{16D179AF-7881-4384-9941-79B07C0718F5}"/>
                </a:ext>
              </a:extLst>
            </p:cNvPr>
            <p:cNvSpPr/>
            <p:nvPr/>
          </p:nvSpPr>
          <p:spPr>
            <a:xfrm rot="10800000">
              <a:off x="1447800" y="565150"/>
              <a:ext cx="348084" cy="1623391"/>
            </a:xfrm>
            <a:prstGeom prst="curvedLef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4" name="Arrow: Curved Left 13">
              <a:extLst>
                <a:ext uri="{FF2B5EF4-FFF2-40B4-BE49-F238E27FC236}">
                  <a16:creationId xmlns:a16="http://schemas.microsoft.com/office/drawing/2014/main" id="{2E65A19C-3020-4669-8C80-D5C2486B80BF}"/>
                </a:ext>
              </a:extLst>
            </p:cNvPr>
            <p:cNvSpPr/>
            <p:nvPr/>
          </p:nvSpPr>
          <p:spPr>
            <a:xfrm rot="14496712">
              <a:off x="886142" y="1890713"/>
              <a:ext cx="348084" cy="1749615"/>
            </a:xfrm>
            <a:prstGeom prst="curvedLef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Arrow: Curved Left 14">
              <a:extLst>
                <a:ext uri="{FF2B5EF4-FFF2-40B4-BE49-F238E27FC236}">
                  <a16:creationId xmlns:a16="http://schemas.microsoft.com/office/drawing/2014/main" id="{C12E6302-E15B-4759-AE91-3DE051128080}"/>
                </a:ext>
              </a:extLst>
            </p:cNvPr>
            <p:cNvSpPr/>
            <p:nvPr/>
          </p:nvSpPr>
          <p:spPr>
            <a:xfrm rot="3062080">
              <a:off x="1419860" y="2627630"/>
              <a:ext cx="347980" cy="1623060"/>
            </a:xfrm>
            <a:prstGeom prst="curvedLef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6" name="Arrow: Curved Left 15">
              <a:extLst>
                <a:ext uri="{FF2B5EF4-FFF2-40B4-BE49-F238E27FC236}">
                  <a16:creationId xmlns:a16="http://schemas.microsoft.com/office/drawing/2014/main" id="{53896BAF-2E0C-4127-84AF-0882B651986B}"/>
                </a:ext>
              </a:extLst>
            </p:cNvPr>
            <p:cNvSpPr/>
            <p:nvPr/>
          </p:nvSpPr>
          <p:spPr>
            <a:xfrm rot="7735137">
              <a:off x="3007360" y="2583180"/>
              <a:ext cx="348084" cy="1623391"/>
            </a:xfrm>
            <a:prstGeom prst="curvedLef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7" name="Arrow: Curved Left 16">
              <a:extLst>
                <a:ext uri="{FF2B5EF4-FFF2-40B4-BE49-F238E27FC236}">
                  <a16:creationId xmlns:a16="http://schemas.microsoft.com/office/drawing/2014/main" id="{55BFD50A-E07C-4989-8CDD-D86D34477017}"/>
                </a:ext>
              </a:extLst>
            </p:cNvPr>
            <p:cNvSpPr/>
            <p:nvPr/>
          </p:nvSpPr>
          <p:spPr>
            <a:xfrm rot="18139114">
              <a:off x="3636010" y="1941830"/>
              <a:ext cx="348084" cy="1623391"/>
            </a:xfrm>
            <a:prstGeom prst="curvedLef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spTree>
    <p:extLst>
      <p:ext uri="{BB962C8B-B14F-4D97-AF65-F5344CB8AC3E}">
        <p14:creationId xmlns:p14="http://schemas.microsoft.com/office/powerpoint/2010/main" val="777995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0D0579-11F9-0514-2600-04C90C88B1F0}"/>
              </a:ext>
            </a:extLst>
          </p:cNvPr>
          <p:cNvSpPr>
            <a:spLocks noGrp="1"/>
          </p:cNvSpPr>
          <p:nvPr>
            <p:ph idx="1"/>
          </p:nvPr>
        </p:nvSpPr>
        <p:spPr>
          <a:xfrm>
            <a:off x="321923" y="914401"/>
            <a:ext cx="11548153" cy="4657807"/>
          </a:xfrm>
        </p:spPr>
        <p:txBody>
          <a:bodyPr>
            <a:noAutofit/>
          </a:bodyPr>
          <a:lstStyle/>
          <a:p>
            <a:pPr algn="just">
              <a:buFont typeface="Wingdings" panose="05000000000000000000" pitchFamily="2" charset="2"/>
              <a:buChar char="v"/>
            </a:pPr>
            <a:r>
              <a:rPr lang="en-US" sz="1900" dirty="0">
                <a:latin typeface="Garamond" panose="02020404030301010803" pitchFamily="18" charset="0"/>
              </a:rPr>
              <a:t> Within the peri-urban ecotone of rapidly urbanizing Kolkata city sits the East Kolkata Wetlands (EKW) who accommodates 254 sewage-fed water bodies, interspersed with farmlands. </a:t>
            </a:r>
          </a:p>
          <a:p>
            <a:pPr algn="just">
              <a:buFont typeface="Wingdings" panose="05000000000000000000" pitchFamily="2" charset="2"/>
              <a:buChar char="v"/>
            </a:pPr>
            <a:r>
              <a:rPr lang="en-US" sz="1900" dirty="0">
                <a:latin typeface="Garamond" panose="02020404030301010803" pitchFamily="18" charset="0"/>
              </a:rPr>
              <a:t> These wastewater ponds generously serve as the natural sewage treatment plant for the city. Almost 80% of the city’s effluents are treated naturally in the ponds that are used for cultivating a wide variety of fish. The local fishers prepare the wastewater fisheries in natural ways with sunlight, algae, coliforms, and water hyacinths as the ponds receive pre-settled sewage from the Kolkata Metropolitan region. </a:t>
            </a:r>
          </a:p>
          <a:p>
            <a:pPr algn="just">
              <a:buFont typeface="Wingdings" panose="05000000000000000000" pitchFamily="2" charset="2"/>
              <a:buChar char="v"/>
            </a:pPr>
            <a:r>
              <a:rPr lang="en-US" sz="1900" dirty="0">
                <a:latin typeface="Garamond" panose="02020404030301010803" pitchFamily="18" charset="0"/>
              </a:rPr>
              <a:t> An exemplary example of sewage-fed aquaculture in the world, EKW is distinguished by the traditional knowledge, skillsets, and wisdom of the local fishers who cultivate and sell fish in the markets of the city.</a:t>
            </a:r>
          </a:p>
          <a:p>
            <a:pPr algn="just">
              <a:buFont typeface="Wingdings" panose="05000000000000000000" pitchFamily="2" charset="2"/>
              <a:buChar char="v"/>
            </a:pPr>
            <a:r>
              <a:rPr lang="en-US" sz="1900" dirty="0">
                <a:latin typeface="Garamond" panose="02020404030301010803" pitchFamily="18" charset="0"/>
              </a:rPr>
              <a:t> Spanning across 37 mouzas within the districts of North and South 24 Parganas, the resource recovery system also hosts solid waste dumpsite and agricultural fields that produce paddy and vegetables to meet the city’s daily food demands and ensure food security. </a:t>
            </a:r>
          </a:p>
          <a:p>
            <a:pPr algn="just">
              <a:buFont typeface="Wingdings" panose="05000000000000000000" pitchFamily="2" charset="2"/>
              <a:buChar char="v"/>
            </a:pPr>
            <a:r>
              <a:rPr lang="en-US" sz="1900" dirty="0">
                <a:latin typeface="Garamond" panose="02020404030301010803" pitchFamily="18" charset="0"/>
              </a:rPr>
              <a:t>Furthermore, EKW is a home to a diverse species of flora and fauna who help moderate the city's temperature gradient, sequester carbon, and regulate monsoon flooding. </a:t>
            </a:r>
          </a:p>
          <a:p>
            <a:pPr algn="just">
              <a:buFont typeface="Wingdings" panose="05000000000000000000" pitchFamily="2" charset="2"/>
              <a:buChar char="v"/>
            </a:pPr>
            <a:r>
              <a:rPr lang="en-US" sz="1900" dirty="0">
                <a:latin typeface="Garamond" panose="02020404030301010803" pitchFamily="18" charset="0"/>
              </a:rPr>
              <a:t> EKW was designated a ‘wetland of international importance’ under the Ramsar Convention in August 2002 for depicting a remarkable socio-ecological metabolism (set of flows of materials and energy that occur between nature and society, between different societies, and within societies) and reciprocal relationship between generated ecosystem services and livelihoods.</a:t>
            </a:r>
            <a:endParaRPr lang="en-IN" sz="1900" dirty="0">
              <a:latin typeface="Garamond" panose="02020404030301010803" pitchFamily="18" charset="0"/>
            </a:endParaRPr>
          </a:p>
        </p:txBody>
      </p:sp>
      <p:sp>
        <p:nvSpPr>
          <p:cNvPr id="4" name="Title 1">
            <a:extLst>
              <a:ext uri="{FF2B5EF4-FFF2-40B4-BE49-F238E27FC236}">
                <a16:creationId xmlns:a16="http://schemas.microsoft.com/office/drawing/2014/main" id="{8FCE5F16-9D22-8EE1-B277-CF8522FB268A}"/>
              </a:ext>
            </a:extLst>
          </p:cNvPr>
          <p:cNvSpPr>
            <a:spLocks noGrp="1"/>
          </p:cNvSpPr>
          <p:nvPr>
            <p:ph type="title"/>
          </p:nvPr>
        </p:nvSpPr>
        <p:spPr>
          <a:xfrm>
            <a:off x="233935" y="-10273"/>
            <a:ext cx="10058400" cy="781174"/>
          </a:xfrm>
        </p:spPr>
        <p:txBody>
          <a:bodyPr>
            <a:normAutofit/>
          </a:bodyPr>
          <a:lstStyle/>
          <a:p>
            <a:r>
              <a:rPr lang="en-US" sz="4400" b="1" dirty="0">
                <a:solidFill>
                  <a:schemeClr val="accent1">
                    <a:lumMod val="50000"/>
                  </a:schemeClr>
                </a:solidFill>
                <a:latin typeface="Garamond" panose="02020404030301010803" pitchFamily="18" charset="0"/>
              </a:rPr>
              <a:t>Scenario study 2</a:t>
            </a:r>
            <a:endParaRPr lang="en-IN" sz="4400" dirty="0"/>
          </a:p>
        </p:txBody>
      </p:sp>
    </p:spTree>
    <p:extLst>
      <p:ext uri="{BB962C8B-B14F-4D97-AF65-F5344CB8AC3E}">
        <p14:creationId xmlns:p14="http://schemas.microsoft.com/office/powerpoint/2010/main" val="3912133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dy of water with trees around it&#10;&#10;Description automatically generated with medium confidence">
            <a:extLst>
              <a:ext uri="{FF2B5EF4-FFF2-40B4-BE49-F238E27FC236}">
                <a16:creationId xmlns:a16="http://schemas.microsoft.com/office/drawing/2014/main" id="{E8F90E68-2A57-819D-428E-C0DB6D802E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232881" cy="2571822"/>
          </a:xfrm>
          <a:prstGeom prst="rect">
            <a:avLst/>
          </a:prstGeom>
        </p:spPr>
      </p:pic>
      <p:pic>
        <p:nvPicPr>
          <p:cNvPr id="8" name="Picture 7">
            <a:extLst>
              <a:ext uri="{FF2B5EF4-FFF2-40B4-BE49-F238E27FC236}">
                <a16:creationId xmlns:a16="http://schemas.microsoft.com/office/drawing/2014/main" id="{F40187C5-4031-ADCC-486F-F11BE87F7C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7336" y="0"/>
            <a:ext cx="4232882" cy="2571822"/>
          </a:xfrm>
          <a:prstGeom prst="rect">
            <a:avLst/>
          </a:prstGeom>
        </p:spPr>
      </p:pic>
      <p:pic>
        <p:nvPicPr>
          <p:cNvPr id="7" name="Picture 6" descr="A body of water with buildings in the background&#10;&#10;Description automatically generated">
            <a:extLst>
              <a:ext uri="{FF2B5EF4-FFF2-40B4-BE49-F238E27FC236}">
                <a16:creationId xmlns:a16="http://schemas.microsoft.com/office/drawing/2014/main" id="{E75A2B15-BDEA-C0FD-8739-4A1854C829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0217" y="0"/>
            <a:ext cx="3811783" cy="2571822"/>
          </a:xfrm>
          <a:prstGeom prst="rect">
            <a:avLst/>
          </a:prstGeom>
        </p:spPr>
      </p:pic>
      <p:pic>
        <p:nvPicPr>
          <p:cNvPr id="11" name="Picture 10">
            <a:extLst>
              <a:ext uri="{FF2B5EF4-FFF2-40B4-BE49-F238E27FC236}">
                <a16:creationId xmlns:a16="http://schemas.microsoft.com/office/drawing/2014/main" id="{A888AC20-833C-96E9-124A-3019AFFDA3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54664"/>
            <a:ext cx="4147336" cy="2486346"/>
          </a:xfrm>
          <a:prstGeom prst="rect">
            <a:avLst/>
          </a:prstGeom>
        </p:spPr>
      </p:pic>
      <p:pic>
        <p:nvPicPr>
          <p:cNvPr id="13" name="Picture 12" descr="A person walking on a dirt path&#10;&#10;Description automatically generated with low confidence">
            <a:extLst>
              <a:ext uri="{FF2B5EF4-FFF2-40B4-BE49-F238E27FC236}">
                <a16:creationId xmlns:a16="http://schemas.microsoft.com/office/drawing/2014/main" id="{EAA9B1FC-0D76-05F2-C0FF-DD471D87F1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7336" y="3854665"/>
            <a:ext cx="4061716" cy="2486346"/>
          </a:xfrm>
          <a:prstGeom prst="rect">
            <a:avLst/>
          </a:prstGeom>
        </p:spPr>
      </p:pic>
      <p:pic>
        <p:nvPicPr>
          <p:cNvPr id="15" name="Picture 14" descr="A field of grass with trees in the background&#10;&#10;Description automatically generated with low confidence">
            <a:extLst>
              <a:ext uri="{FF2B5EF4-FFF2-40B4-BE49-F238E27FC236}">
                <a16:creationId xmlns:a16="http://schemas.microsoft.com/office/drawing/2014/main" id="{8F11F66C-AB3E-F8AC-3935-4B09E9D89F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9052" y="3854665"/>
            <a:ext cx="3982948" cy="2486346"/>
          </a:xfrm>
          <a:prstGeom prst="rect">
            <a:avLst/>
          </a:prstGeom>
        </p:spPr>
      </p:pic>
    </p:spTree>
    <p:extLst>
      <p:ext uri="{BB962C8B-B14F-4D97-AF65-F5344CB8AC3E}">
        <p14:creationId xmlns:p14="http://schemas.microsoft.com/office/powerpoint/2010/main" val="4144269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1D6E2-E807-37E4-702E-34ACC0AC90D2}"/>
              </a:ext>
            </a:extLst>
          </p:cNvPr>
          <p:cNvSpPr>
            <a:spLocks noGrp="1"/>
          </p:cNvSpPr>
          <p:nvPr>
            <p:ph type="title"/>
          </p:nvPr>
        </p:nvSpPr>
        <p:spPr>
          <a:xfrm>
            <a:off x="219182" y="327699"/>
            <a:ext cx="10058400" cy="702303"/>
          </a:xfrm>
        </p:spPr>
        <p:txBody>
          <a:bodyPr>
            <a:normAutofit/>
          </a:bodyPr>
          <a:lstStyle/>
          <a:p>
            <a:r>
              <a:rPr lang="en-US" sz="4400" b="1" dirty="0">
                <a:solidFill>
                  <a:schemeClr val="accent1">
                    <a:lumMod val="50000"/>
                  </a:schemeClr>
                </a:solidFill>
                <a:latin typeface="Garamond" panose="02020404030301010803" pitchFamily="18" charset="0"/>
              </a:rPr>
              <a:t>Scenario study 3</a:t>
            </a:r>
            <a:endParaRPr lang="en-IN" sz="4400" dirty="0"/>
          </a:p>
        </p:txBody>
      </p:sp>
      <p:sp>
        <p:nvSpPr>
          <p:cNvPr id="3" name="Content Placeholder 2">
            <a:extLst>
              <a:ext uri="{FF2B5EF4-FFF2-40B4-BE49-F238E27FC236}">
                <a16:creationId xmlns:a16="http://schemas.microsoft.com/office/drawing/2014/main" id="{0F3F2465-A814-54A8-8A7C-6DA651C8374F}"/>
              </a:ext>
            </a:extLst>
          </p:cNvPr>
          <p:cNvSpPr>
            <a:spLocks noGrp="1"/>
          </p:cNvSpPr>
          <p:nvPr>
            <p:ph idx="1"/>
          </p:nvPr>
        </p:nvSpPr>
        <p:spPr>
          <a:xfrm>
            <a:off x="219182" y="1145615"/>
            <a:ext cx="11753636" cy="5138106"/>
          </a:xfrm>
        </p:spPr>
        <p:txBody>
          <a:bodyPr>
            <a:normAutofit fontScale="85000" lnSpcReduction="10000"/>
          </a:bodyPr>
          <a:lstStyle/>
          <a:p>
            <a:pPr>
              <a:lnSpc>
                <a:spcPct val="110000"/>
              </a:lnSpc>
            </a:pPr>
            <a:r>
              <a:rPr lang="en-US" sz="2100" dirty="0">
                <a:solidFill>
                  <a:schemeClr val="tx1"/>
                </a:solidFill>
                <a:latin typeface="Times New Roman" panose="02020603050405020304" pitchFamily="18" charset="0"/>
                <a:cs typeface="Times New Roman" panose="02020603050405020304" pitchFamily="18" charset="0"/>
              </a:rPr>
              <a:t>Members of the committee appointed by the </a:t>
            </a:r>
            <a:r>
              <a:rPr lang="en-US" sz="2100" dirty="0" err="1">
                <a:solidFill>
                  <a:schemeClr val="tx1"/>
                </a:solidFill>
                <a:latin typeface="Times New Roman" panose="02020603050405020304" pitchFamily="18" charset="0"/>
                <a:cs typeface="Times New Roman" panose="02020603050405020304" pitchFamily="18" charset="0"/>
              </a:rPr>
              <a:t>MoEF</a:t>
            </a:r>
            <a:r>
              <a:rPr lang="en-US" sz="2100" dirty="0">
                <a:solidFill>
                  <a:schemeClr val="tx1"/>
                </a:solidFill>
                <a:latin typeface="Times New Roman" panose="02020603050405020304" pitchFamily="18" charset="0"/>
                <a:cs typeface="Times New Roman" panose="02020603050405020304" pitchFamily="18" charset="0"/>
              </a:rPr>
              <a:t> and </a:t>
            </a:r>
            <a:r>
              <a:rPr lang="en-US" sz="2100" dirty="0" err="1">
                <a:solidFill>
                  <a:schemeClr val="tx1"/>
                </a:solidFill>
                <a:latin typeface="Times New Roman" panose="02020603050405020304" pitchFamily="18" charset="0"/>
                <a:cs typeface="Times New Roman" panose="02020603050405020304" pitchFamily="18" charset="0"/>
              </a:rPr>
              <a:t>MoTA</a:t>
            </a:r>
            <a:r>
              <a:rPr lang="en-US" sz="2100" dirty="0">
                <a:solidFill>
                  <a:schemeClr val="tx1"/>
                </a:solidFill>
                <a:latin typeface="Times New Roman" panose="02020603050405020304" pitchFamily="18" charset="0"/>
                <a:cs typeface="Times New Roman" panose="02020603050405020304" pitchFamily="18" charset="0"/>
              </a:rPr>
              <a:t> to look into the implementation of FRA, 2006, visited the </a:t>
            </a:r>
            <a:r>
              <a:rPr lang="en-US" sz="2100" dirty="0" err="1">
                <a:solidFill>
                  <a:schemeClr val="tx1"/>
                </a:solidFill>
                <a:latin typeface="Times New Roman" panose="02020603050405020304" pitchFamily="18" charset="0"/>
                <a:cs typeface="Times New Roman" panose="02020603050405020304" pitchFamily="18" charset="0"/>
              </a:rPr>
              <a:t>Simlipal</a:t>
            </a:r>
            <a:r>
              <a:rPr lang="en-US" sz="2100" dirty="0">
                <a:solidFill>
                  <a:schemeClr val="tx1"/>
                </a:solidFill>
                <a:latin typeface="Times New Roman" panose="02020603050405020304" pitchFamily="18" charset="0"/>
                <a:cs typeface="Times New Roman" panose="02020603050405020304" pitchFamily="18" charset="0"/>
              </a:rPr>
              <a:t> TR in July 2010. They visited the villages of </a:t>
            </a:r>
            <a:r>
              <a:rPr lang="en-US" sz="2100" dirty="0" err="1">
                <a:solidFill>
                  <a:schemeClr val="tx1"/>
                </a:solidFill>
                <a:latin typeface="Times New Roman" panose="02020603050405020304" pitchFamily="18" charset="0"/>
                <a:cs typeface="Times New Roman" panose="02020603050405020304" pitchFamily="18" charset="0"/>
              </a:rPr>
              <a:t>Bakua</a:t>
            </a:r>
            <a:r>
              <a:rPr lang="en-US" sz="2100" dirty="0">
                <a:solidFill>
                  <a:schemeClr val="tx1"/>
                </a:solidFill>
                <a:latin typeface="Times New Roman" panose="02020603050405020304" pitchFamily="18" charset="0"/>
                <a:cs typeface="Times New Roman" panose="02020603050405020304" pitchFamily="18" charset="0"/>
              </a:rPr>
              <a:t> and </a:t>
            </a:r>
            <a:r>
              <a:rPr lang="en-US" sz="2100" dirty="0" err="1">
                <a:solidFill>
                  <a:schemeClr val="tx1"/>
                </a:solidFill>
                <a:latin typeface="Times New Roman" panose="02020603050405020304" pitchFamily="18" charset="0"/>
                <a:cs typeface="Times New Roman" panose="02020603050405020304" pitchFamily="18" charset="0"/>
              </a:rPr>
              <a:t>Kabatghai</a:t>
            </a:r>
            <a:r>
              <a:rPr lang="en-US" sz="2100" dirty="0">
                <a:solidFill>
                  <a:schemeClr val="tx1"/>
                </a:solidFill>
                <a:latin typeface="Times New Roman" panose="02020603050405020304" pitchFamily="18" charset="0"/>
                <a:cs typeface="Times New Roman" panose="02020603050405020304" pitchFamily="18" charset="0"/>
              </a:rPr>
              <a:t> that are both slated for relocation from the reserve and also, the resettlement site of </a:t>
            </a:r>
            <a:r>
              <a:rPr lang="en-US" sz="2100" dirty="0" err="1">
                <a:solidFill>
                  <a:schemeClr val="tx1"/>
                </a:solidFill>
                <a:latin typeface="Times New Roman" panose="02020603050405020304" pitchFamily="18" charset="0"/>
                <a:cs typeface="Times New Roman" panose="02020603050405020304" pitchFamily="18" charset="0"/>
              </a:rPr>
              <a:t>Ambadiha</a:t>
            </a:r>
            <a:r>
              <a:rPr lang="en-US" sz="2100" dirty="0">
                <a:solidFill>
                  <a:schemeClr val="tx1"/>
                </a:solidFill>
                <a:latin typeface="Times New Roman" panose="02020603050405020304" pitchFamily="18" charset="0"/>
                <a:cs typeface="Times New Roman" panose="02020603050405020304" pitchFamily="18" charset="0"/>
              </a:rPr>
              <a:t>, where families of another village relocated from the core, </a:t>
            </a:r>
            <a:r>
              <a:rPr lang="en-US" sz="2100" dirty="0" err="1">
                <a:solidFill>
                  <a:schemeClr val="tx1"/>
                </a:solidFill>
                <a:latin typeface="Times New Roman" panose="02020603050405020304" pitchFamily="18" charset="0"/>
                <a:cs typeface="Times New Roman" panose="02020603050405020304" pitchFamily="18" charset="0"/>
              </a:rPr>
              <a:t>Jenabil</a:t>
            </a:r>
            <a:r>
              <a:rPr lang="en-US" sz="2100" dirty="0">
                <a:solidFill>
                  <a:schemeClr val="tx1"/>
                </a:solidFill>
                <a:latin typeface="Times New Roman" panose="02020603050405020304" pitchFamily="18" charset="0"/>
                <a:cs typeface="Times New Roman" panose="02020603050405020304" pitchFamily="18" charset="0"/>
              </a:rPr>
              <a:t>, are settled. </a:t>
            </a:r>
          </a:p>
          <a:p>
            <a:pPr>
              <a:lnSpc>
                <a:spcPct val="110000"/>
              </a:lnSpc>
            </a:pPr>
            <a:r>
              <a:rPr lang="en-US" sz="2100" dirty="0">
                <a:solidFill>
                  <a:schemeClr val="tx1"/>
                </a:solidFill>
                <a:latin typeface="Times New Roman" panose="02020603050405020304" pitchFamily="18" charset="0"/>
                <a:cs typeface="Times New Roman" panose="02020603050405020304" pitchFamily="18" charset="0"/>
              </a:rPr>
              <a:t>In a report released in September, the committee has noted the following regarding the implementation of FRA, 2006 in the aforementioned villages of </a:t>
            </a:r>
            <a:r>
              <a:rPr lang="en-US" sz="2100" dirty="0" err="1">
                <a:solidFill>
                  <a:schemeClr val="tx1"/>
                </a:solidFill>
                <a:latin typeface="Times New Roman" panose="02020603050405020304" pitchFamily="18" charset="0"/>
                <a:cs typeface="Times New Roman" panose="02020603050405020304" pitchFamily="18" charset="0"/>
              </a:rPr>
              <a:t>Simlipal</a:t>
            </a:r>
            <a:r>
              <a:rPr lang="en-US" sz="2100" dirty="0">
                <a:solidFill>
                  <a:schemeClr val="tx1"/>
                </a:solidFill>
                <a:latin typeface="Times New Roman" panose="02020603050405020304" pitchFamily="18" charset="0"/>
                <a:cs typeface="Times New Roman" panose="02020603050405020304" pitchFamily="18" charset="0"/>
              </a:rPr>
              <a:t>:  </a:t>
            </a:r>
          </a:p>
          <a:p>
            <a:pPr>
              <a:lnSpc>
                <a:spcPct val="110000"/>
              </a:lnSpc>
            </a:pPr>
            <a:r>
              <a:rPr lang="en-US" sz="2100" dirty="0" err="1">
                <a:solidFill>
                  <a:schemeClr val="tx1"/>
                </a:solidFill>
                <a:latin typeface="Times New Roman" panose="02020603050405020304" pitchFamily="18" charset="0"/>
                <a:cs typeface="Times New Roman" panose="02020603050405020304" pitchFamily="18" charset="0"/>
              </a:rPr>
              <a:t>i</a:t>
            </a:r>
            <a:r>
              <a:rPr lang="en-US" sz="2100" dirty="0">
                <a:solidFill>
                  <a:schemeClr val="tx1"/>
                </a:solidFill>
                <a:latin typeface="Times New Roman" panose="02020603050405020304" pitchFamily="18" charset="0"/>
                <a:cs typeface="Times New Roman" panose="02020603050405020304" pitchFamily="18" charset="0"/>
              </a:rPr>
              <a:t>) The process of filing individual forest rights claims at </a:t>
            </a:r>
            <a:r>
              <a:rPr lang="en-US" sz="2100" dirty="0" err="1">
                <a:solidFill>
                  <a:schemeClr val="tx1"/>
                </a:solidFill>
                <a:latin typeface="Times New Roman" panose="02020603050405020304" pitchFamily="18" charset="0"/>
                <a:cs typeface="Times New Roman" panose="02020603050405020304" pitchFamily="18" charset="0"/>
              </a:rPr>
              <a:t>Bakua</a:t>
            </a:r>
            <a:r>
              <a:rPr lang="en-US" sz="2100" dirty="0">
                <a:solidFill>
                  <a:schemeClr val="tx1"/>
                </a:solidFill>
                <a:latin typeface="Times New Roman" panose="02020603050405020304" pitchFamily="18" charset="0"/>
                <a:cs typeface="Times New Roman" panose="02020603050405020304" pitchFamily="18" charset="0"/>
              </a:rPr>
              <a:t> began only in June 2009 and the filing of community forest rights (CFR) claims (also in </a:t>
            </a:r>
            <a:r>
              <a:rPr lang="en-US" sz="2100" dirty="0" err="1">
                <a:solidFill>
                  <a:schemeClr val="tx1"/>
                </a:solidFill>
                <a:latin typeface="Times New Roman" panose="02020603050405020304" pitchFamily="18" charset="0"/>
                <a:cs typeface="Times New Roman" panose="02020603050405020304" pitchFamily="18" charset="0"/>
              </a:rPr>
              <a:t>Kabatghai</a:t>
            </a:r>
            <a:r>
              <a:rPr lang="en-US" sz="2100" dirty="0">
                <a:solidFill>
                  <a:schemeClr val="tx1"/>
                </a:solidFill>
                <a:latin typeface="Times New Roman" panose="02020603050405020304" pitchFamily="18" charset="0"/>
                <a:cs typeface="Times New Roman" panose="02020603050405020304" pitchFamily="18" charset="0"/>
              </a:rPr>
              <a:t> village) began only in July 2010. The CFR forms were filed by officials and were violative of FRA and improper in many cases.</a:t>
            </a:r>
          </a:p>
          <a:p>
            <a:pPr>
              <a:lnSpc>
                <a:spcPct val="110000"/>
              </a:lnSpc>
            </a:pPr>
            <a:r>
              <a:rPr lang="en-US" sz="2100" dirty="0">
                <a:solidFill>
                  <a:schemeClr val="tx1"/>
                </a:solidFill>
                <a:latin typeface="Times New Roman" panose="02020603050405020304" pitchFamily="18" charset="0"/>
                <a:cs typeface="Times New Roman" panose="02020603050405020304" pitchFamily="18" charset="0"/>
              </a:rPr>
              <a:t>ii) It was found in both the cases that villagers were under the predominant impression that they have to move out of the reserve, and they cannot have rights in the core area. The fact that the FRA allows them to stay inside with various rights was not simply explained to them.</a:t>
            </a:r>
          </a:p>
          <a:p>
            <a:pPr>
              <a:lnSpc>
                <a:spcPct val="110000"/>
              </a:lnSpc>
            </a:pPr>
            <a:r>
              <a:rPr lang="en-US" sz="2100" dirty="0">
                <a:solidFill>
                  <a:schemeClr val="tx1"/>
                </a:solidFill>
                <a:latin typeface="Times New Roman" panose="02020603050405020304" pitchFamily="18" charset="0"/>
                <a:cs typeface="Times New Roman" panose="02020603050405020304" pitchFamily="18" charset="0"/>
              </a:rPr>
              <a:t>iii) Villagers of </a:t>
            </a:r>
            <a:r>
              <a:rPr lang="en-US" sz="2100" dirty="0" err="1">
                <a:solidFill>
                  <a:schemeClr val="tx1"/>
                </a:solidFill>
                <a:latin typeface="Times New Roman" panose="02020603050405020304" pitchFamily="18" charset="0"/>
                <a:cs typeface="Times New Roman" panose="02020603050405020304" pitchFamily="18" charset="0"/>
              </a:rPr>
              <a:t>Bakua</a:t>
            </a:r>
            <a:r>
              <a:rPr lang="en-US" sz="2100" dirty="0">
                <a:solidFill>
                  <a:schemeClr val="tx1"/>
                </a:solidFill>
                <a:latin typeface="Times New Roman" panose="02020603050405020304" pitchFamily="18" charset="0"/>
                <a:cs typeface="Times New Roman" panose="02020603050405020304" pitchFamily="18" charset="0"/>
              </a:rPr>
              <a:t> categorically stated they did not want to move out and that even though two </a:t>
            </a:r>
            <a:r>
              <a:rPr lang="en-US" sz="2100" i="1" dirty="0" err="1">
                <a:solidFill>
                  <a:schemeClr val="tx1"/>
                </a:solidFill>
                <a:latin typeface="Times New Roman" panose="02020603050405020304" pitchFamily="18" charset="0"/>
                <a:cs typeface="Times New Roman" panose="02020603050405020304" pitchFamily="18" charset="0"/>
              </a:rPr>
              <a:t>palli</a:t>
            </a:r>
            <a:r>
              <a:rPr lang="en-US" sz="2100" i="1" dirty="0">
                <a:solidFill>
                  <a:schemeClr val="tx1"/>
                </a:solidFill>
                <a:latin typeface="Times New Roman" panose="02020603050405020304" pitchFamily="18" charset="0"/>
                <a:cs typeface="Times New Roman" panose="02020603050405020304" pitchFamily="18" charset="0"/>
              </a:rPr>
              <a:t> </a:t>
            </a:r>
            <a:r>
              <a:rPr lang="en-US" sz="2100" i="1" dirty="0" err="1">
                <a:solidFill>
                  <a:schemeClr val="tx1"/>
                </a:solidFill>
                <a:latin typeface="Times New Roman" panose="02020603050405020304" pitchFamily="18" charset="0"/>
                <a:cs typeface="Times New Roman" panose="02020603050405020304" pitchFamily="18" charset="0"/>
              </a:rPr>
              <a:t>sabha</a:t>
            </a:r>
            <a:r>
              <a:rPr lang="en-US" sz="2100" dirty="0">
                <a:solidFill>
                  <a:schemeClr val="tx1"/>
                </a:solidFill>
                <a:latin typeface="Times New Roman" panose="02020603050405020304" pitchFamily="18" charset="0"/>
                <a:cs typeface="Times New Roman" panose="02020603050405020304" pitchFamily="18" charset="0"/>
              </a:rPr>
              <a:t> meetings have been convened to discuss this, they had refused consent to relocation.</a:t>
            </a:r>
          </a:p>
          <a:p>
            <a:pPr>
              <a:lnSpc>
                <a:spcPct val="110000"/>
              </a:lnSpc>
            </a:pPr>
            <a:r>
              <a:rPr lang="en-US" sz="2100" dirty="0">
                <a:solidFill>
                  <a:schemeClr val="tx1"/>
                </a:solidFill>
                <a:latin typeface="Times New Roman" panose="02020603050405020304" pitchFamily="18" charset="0"/>
                <a:cs typeface="Times New Roman" panose="02020603050405020304" pitchFamily="18" charset="0"/>
              </a:rPr>
              <a:t>iv) 61 </a:t>
            </a:r>
            <a:r>
              <a:rPr lang="en-US" sz="2100" dirty="0" err="1">
                <a:solidFill>
                  <a:schemeClr val="tx1"/>
                </a:solidFill>
                <a:latin typeface="Times New Roman" panose="02020603050405020304" pitchFamily="18" charset="0"/>
                <a:cs typeface="Times New Roman" panose="02020603050405020304" pitchFamily="18" charset="0"/>
              </a:rPr>
              <a:t>Kolha</a:t>
            </a:r>
            <a:r>
              <a:rPr lang="en-US" sz="2100">
                <a:solidFill>
                  <a:schemeClr val="tx1"/>
                </a:solidFill>
                <a:latin typeface="Times New Roman" panose="02020603050405020304" pitchFamily="18" charset="0"/>
                <a:cs typeface="Times New Roman" panose="02020603050405020304" pitchFamily="18" charset="0"/>
              </a:rPr>
              <a:t> tribe households </a:t>
            </a:r>
            <a:r>
              <a:rPr lang="en-US" sz="2100" dirty="0">
                <a:solidFill>
                  <a:schemeClr val="tx1"/>
                </a:solidFill>
                <a:latin typeface="Times New Roman" panose="02020603050405020304" pitchFamily="18" charset="0"/>
                <a:cs typeface="Times New Roman" panose="02020603050405020304" pitchFamily="18" charset="0"/>
              </a:rPr>
              <a:t>were relocated from </a:t>
            </a:r>
            <a:r>
              <a:rPr lang="en-US" sz="2100" dirty="0" err="1">
                <a:solidFill>
                  <a:schemeClr val="tx1"/>
                </a:solidFill>
                <a:latin typeface="Times New Roman" panose="02020603050405020304" pitchFamily="18" charset="0"/>
                <a:cs typeface="Times New Roman" panose="02020603050405020304" pitchFamily="18" charset="0"/>
              </a:rPr>
              <a:t>Jenabil</a:t>
            </a:r>
            <a:r>
              <a:rPr lang="en-US" sz="2100" dirty="0">
                <a:solidFill>
                  <a:schemeClr val="tx1"/>
                </a:solidFill>
                <a:latin typeface="Times New Roman" panose="02020603050405020304" pitchFamily="18" charset="0"/>
                <a:cs typeface="Times New Roman" panose="02020603050405020304" pitchFamily="18" charset="0"/>
              </a:rPr>
              <a:t> to </a:t>
            </a:r>
            <a:r>
              <a:rPr lang="en-US" sz="2100" dirty="0" err="1">
                <a:solidFill>
                  <a:schemeClr val="tx1"/>
                </a:solidFill>
                <a:latin typeface="Times New Roman" panose="02020603050405020304" pitchFamily="18" charset="0"/>
                <a:cs typeface="Times New Roman" panose="02020603050405020304" pitchFamily="18" charset="0"/>
              </a:rPr>
              <a:t>Ambadiha</a:t>
            </a:r>
            <a:r>
              <a:rPr lang="en-US" sz="2100" dirty="0">
                <a:solidFill>
                  <a:schemeClr val="tx1"/>
                </a:solidFill>
                <a:latin typeface="Times New Roman" panose="02020603050405020304" pitchFamily="18" charset="0"/>
                <a:cs typeface="Times New Roman" panose="02020603050405020304" pitchFamily="18" charset="0"/>
              </a:rPr>
              <a:t> earlier in 2010, with 40 taking land/homestead and 21 took cash as compensation. </a:t>
            </a:r>
          </a:p>
          <a:p>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0542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3B688-FD63-45DC-A692-1923A0C40257}"/>
              </a:ext>
            </a:extLst>
          </p:cNvPr>
          <p:cNvSpPr>
            <a:spLocks noGrp="1"/>
          </p:cNvSpPr>
          <p:nvPr>
            <p:ph type="title"/>
          </p:nvPr>
        </p:nvSpPr>
        <p:spPr>
          <a:xfrm>
            <a:off x="963426" y="2116316"/>
            <a:ext cx="8757864" cy="750013"/>
          </a:xfrm>
        </p:spPr>
        <p:txBody>
          <a:bodyPr>
            <a:normAutofit fontScale="90000"/>
          </a:bodyPr>
          <a:lstStyle/>
          <a:p>
            <a:br>
              <a:rPr lang="en-US" b="1" dirty="0">
                <a:solidFill>
                  <a:schemeClr val="accent3">
                    <a:lumMod val="75000"/>
                  </a:schemeClr>
                </a:solidFill>
                <a:latin typeface="Garamond" panose="02020404030301010803" pitchFamily="18" charset="0"/>
              </a:rPr>
            </a:br>
            <a:br>
              <a:rPr lang="en-US" b="1" dirty="0">
                <a:solidFill>
                  <a:schemeClr val="accent3">
                    <a:lumMod val="75000"/>
                  </a:schemeClr>
                </a:solidFill>
                <a:latin typeface="Garamond" panose="02020404030301010803" pitchFamily="18" charset="0"/>
              </a:rPr>
            </a:br>
            <a:r>
              <a:rPr lang="en-US" b="1" dirty="0">
                <a:solidFill>
                  <a:schemeClr val="accent3">
                    <a:lumMod val="75000"/>
                  </a:schemeClr>
                </a:solidFill>
                <a:latin typeface="Garamond" panose="02020404030301010803" pitchFamily="18" charset="0"/>
              </a:rPr>
              <a:t> </a:t>
            </a:r>
            <a:r>
              <a:rPr lang="en-US" sz="4000" b="1" dirty="0">
                <a:solidFill>
                  <a:schemeClr val="accent3">
                    <a:lumMod val="75000"/>
                  </a:schemeClr>
                </a:solidFill>
                <a:latin typeface="Garamond" panose="02020404030301010803" pitchFamily="18" charset="0"/>
              </a:rPr>
              <a:t>Do you consider ‘society’ a system? </a:t>
            </a:r>
            <a:endParaRPr lang="en-IN" b="1" dirty="0">
              <a:solidFill>
                <a:schemeClr val="accent3">
                  <a:lumMod val="75000"/>
                </a:schemeClr>
              </a:solidFill>
              <a:latin typeface="Garamond" panose="02020404030301010803" pitchFamily="18" charset="0"/>
            </a:endParaRPr>
          </a:p>
        </p:txBody>
      </p:sp>
      <p:sp>
        <p:nvSpPr>
          <p:cNvPr id="3" name="Content Placeholder 2">
            <a:extLst>
              <a:ext uri="{FF2B5EF4-FFF2-40B4-BE49-F238E27FC236}">
                <a16:creationId xmlns:a16="http://schemas.microsoft.com/office/drawing/2014/main" id="{26EB2AF4-04E4-44CB-B402-74A7ABFDD680}"/>
              </a:ext>
            </a:extLst>
          </p:cNvPr>
          <p:cNvSpPr>
            <a:spLocks noGrp="1"/>
          </p:cNvSpPr>
          <p:nvPr>
            <p:ph idx="1"/>
          </p:nvPr>
        </p:nvSpPr>
        <p:spPr>
          <a:xfrm>
            <a:off x="1156495" y="552234"/>
            <a:ext cx="10515600" cy="1109203"/>
          </a:xfrm>
        </p:spPr>
        <p:txBody>
          <a:bodyPr>
            <a:normAutofit/>
          </a:bodyPr>
          <a:lstStyle/>
          <a:p>
            <a:pPr>
              <a:buFont typeface="Wingdings" panose="05000000000000000000" pitchFamily="2" charset="2"/>
              <a:buChar char="§"/>
            </a:pPr>
            <a:endParaRPr lang="en-IN" dirty="0">
              <a:solidFill>
                <a:schemeClr val="tx1"/>
              </a:solidFill>
              <a:latin typeface="Garamond" panose="02020404030301010803" pitchFamily="18" charset="0"/>
            </a:endParaRPr>
          </a:p>
          <a:p>
            <a:pPr marL="0" indent="0">
              <a:buNone/>
            </a:pPr>
            <a:r>
              <a:rPr lang="en-US" sz="3600" b="1" dirty="0">
                <a:solidFill>
                  <a:schemeClr val="accent3">
                    <a:lumMod val="75000"/>
                  </a:schemeClr>
                </a:solidFill>
                <a:latin typeface="Garamond" panose="02020404030301010803" pitchFamily="18" charset="0"/>
              </a:rPr>
              <a:t>What do you mean by a ‘system’?</a:t>
            </a:r>
            <a:endParaRPr lang="en-IN" sz="3600" dirty="0">
              <a:solidFill>
                <a:schemeClr val="tx1"/>
              </a:solidFill>
              <a:latin typeface="Garamond" panose="02020404030301010803" pitchFamily="18" charset="0"/>
            </a:endParaRPr>
          </a:p>
        </p:txBody>
      </p:sp>
      <p:sp>
        <p:nvSpPr>
          <p:cNvPr id="4" name="TextBox 3">
            <a:extLst>
              <a:ext uri="{FF2B5EF4-FFF2-40B4-BE49-F238E27FC236}">
                <a16:creationId xmlns:a16="http://schemas.microsoft.com/office/drawing/2014/main" id="{9043EA4B-BC6C-3A24-BE18-88B36F57E6A1}"/>
              </a:ext>
            </a:extLst>
          </p:cNvPr>
          <p:cNvSpPr txBox="1"/>
          <p:nvPr/>
        </p:nvSpPr>
        <p:spPr>
          <a:xfrm>
            <a:off x="963426" y="3358764"/>
            <a:ext cx="8346897" cy="646331"/>
          </a:xfrm>
          <a:prstGeom prst="rect">
            <a:avLst/>
          </a:prstGeom>
          <a:noFill/>
        </p:spPr>
        <p:txBody>
          <a:bodyPr wrap="square" rtlCol="0">
            <a:spAutoFit/>
          </a:bodyPr>
          <a:lstStyle/>
          <a:p>
            <a:r>
              <a:rPr lang="en-US" sz="3600" b="1" dirty="0">
                <a:solidFill>
                  <a:schemeClr val="accent2">
                    <a:lumMod val="50000"/>
                  </a:schemeClr>
                </a:solidFill>
                <a:latin typeface="Garamond" panose="02020404030301010803" pitchFamily="18" charset="0"/>
              </a:rPr>
              <a:t>What according to you is an ‘ecosystem’?</a:t>
            </a:r>
            <a:endParaRPr lang="en-IN" sz="3600" b="1" dirty="0">
              <a:solidFill>
                <a:schemeClr val="accent2">
                  <a:lumMod val="50000"/>
                </a:schemeClr>
              </a:solidFill>
              <a:latin typeface="Garamond" panose="02020404030301010803" pitchFamily="18" charset="0"/>
            </a:endParaRPr>
          </a:p>
        </p:txBody>
      </p:sp>
      <p:sp>
        <p:nvSpPr>
          <p:cNvPr id="6" name="TextBox 5">
            <a:extLst>
              <a:ext uri="{FF2B5EF4-FFF2-40B4-BE49-F238E27FC236}">
                <a16:creationId xmlns:a16="http://schemas.microsoft.com/office/drawing/2014/main" id="{32965111-2986-B9DB-E2C4-807248109ED4}"/>
              </a:ext>
            </a:extLst>
          </p:cNvPr>
          <p:cNvSpPr txBox="1"/>
          <p:nvPr/>
        </p:nvSpPr>
        <p:spPr>
          <a:xfrm>
            <a:off x="1086816" y="4520669"/>
            <a:ext cx="8346897" cy="646331"/>
          </a:xfrm>
          <a:prstGeom prst="rect">
            <a:avLst/>
          </a:prstGeom>
          <a:noFill/>
        </p:spPr>
        <p:txBody>
          <a:bodyPr wrap="square" rtlCol="0">
            <a:spAutoFit/>
          </a:bodyPr>
          <a:lstStyle/>
          <a:p>
            <a:r>
              <a:rPr lang="en-US" sz="3600" b="1" dirty="0">
                <a:solidFill>
                  <a:schemeClr val="accent2">
                    <a:lumMod val="50000"/>
                  </a:schemeClr>
                </a:solidFill>
                <a:latin typeface="Garamond" panose="02020404030301010803" pitchFamily="18" charset="0"/>
              </a:rPr>
              <a:t>Do you think they are ‘interlinked’?</a:t>
            </a:r>
            <a:endParaRPr lang="en-IN" sz="3600" b="1" dirty="0">
              <a:solidFill>
                <a:schemeClr val="accent2">
                  <a:lumMod val="50000"/>
                </a:schemeClr>
              </a:solidFill>
              <a:latin typeface="Garamond" panose="02020404030301010803" pitchFamily="18" charset="0"/>
            </a:endParaRPr>
          </a:p>
        </p:txBody>
      </p:sp>
      <p:sp>
        <p:nvSpPr>
          <p:cNvPr id="5" name="TextBox 4">
            <a:extLst>
              <a:ext uri="{FF2B5EF4-FFF2-40B4-BE49-F238E27FC236}">
                <a16:creationId xmlns:a16="http://schemas.microsoft.com/office/drawing/2014/main" id="{F8B227D5-BED0-DC4F-EEB5-62B7624BE284}"/>
              </a:ext>
            </a:extLst>
          </p:cNvPr>
          <p:cNvSpPr txBox="1"/>
          <p:nvPr/>
        </p:nvSpPr>
        <p:spPr>
          <a:xfrm>
            <a:off x="1020240" y="5554217"/>
            <a:ext cx="10151520" cy="707886"/>
          </a:xfrm>
          <a:prstGeom prst="rect">
            <a:avLst/>
          </a:prstGeom>
          <a:noFill/>
        </p:spPr>
        <p:txBody>
          <a:bodyPr wrap="square" rtlCol="0">
            <a:spAutoFit/>
          </a:bodyPr>
          <a:lstStyle/>
          <a:p>
            <a:r>
              <a:rPr lang="en-US" sz="2000" i="1" u="none" strike="noStrike" baseline="0" dirty="0">
                <a:solidFill>
                  <a:schemeClr val="tx1">
                    <a:lumMod val="95000"/>
                    <a:lumOff val="5000"/>
                  </a:schemeClr>
                </a:solidFill>
                <a:latin typeface="Garamond" panose="02020404030301010803" pitchFamily="18" charset="0"/>
              </a:rPr>
              <a:t>The Anthropocene, as this new era of extensive human impact on the Earth has come to be known (</a:t>
            </a:r>
            <a:r>
              <a:rPr lang="en-US" sz="2000" i="1" u="none" strike="noStrike" baseline="0" dirty="0" err="1">
                <a:solidFill>
                  <a:schemeClr val="tx1">
                    <a:lumMod val="95000"/>
                    <a:lumOff val="5000"/>
                  </a:schemeClr>
                </a:solidFill>
                <a:latin typeface="Garamond" panose="02020404030301010803" pitchFamily="18" charset="0"/>
              </a:rPr>
              <a:t>Crutzen</a:t>
            </a:r>
            <a:r>
              <a:rPr lang="en-US" sz="2000" i="1" u="none" strike="noStrike" baseline="0" dirty="0">
                <a:solidFill>
                  <a:schemeClr val="tx1">
                    <a:lumMod val="95000"/>
                    <a:lumOff val="5000"/>
                  </a:schemeClr>
                </a:solidFill>
                <a:latin typeface="Garamond" panose="02020404030301010803" pitchFamily="18" charset="0"/>
              </a:rPr>
              <a:t> 2006), manifests in a closely intertwined set of social and ecological changes – Biggs et al. 2022</a:t>
            </a:r>
            <a:endParaRPr lang="en-IN" sz="2000" i="1" dirty="0">
              <a:solidFill>
                <a:schemeClr val="tx1">
                  <a:lumMod val="95000"/>
                  <a:lumOff val="5000"/>
                </a:schemeClr>
              </a:solidFill>
              <a:latin typeface="Garamond" panose="02020404030301010803" pitchFamily="18" charset="0"/>
            </a:endParaRPr>
          </a:p>
        </p:txBody>
      </p:sp>
    </p:spTree>
    <p:extLst>
      <p:ext uri="{BB962C8B-B14F-4D97-AF65-F5344CB8AC3E}">
        <p14:creationId xmlns:p14="http://schemas.microsoft.com/office/powerpoint/2010/main" val="256672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50146-D933-4EEF-A360-A45F22386660}"/>
              </a:ext>
            </a:extLst>
          </p:cNvPr>
          <p:cNvSpPr>
            <a:spLocks noGrp="1"/>
          </p:cNvSpPr>
          <p:nvPr>
            <p:ph type="title"/>
          </p:nvPr>
        </p:nvSpPr>
        <p:spPr>
          <a:xfrm>
            <a:off x="460584" y="52977"/>
            <a:ext cx="10798221" cy="828674"/>
          </a:xfrm>
        </p:spPr>
        <p:txBody>
          <a:bodyPr>
            <a:noAutofit/>
          </a:bodyPr>
          <a:lstStyle/>
          <a:p>
            <a:r>
              <a:rPr lang="en-IN" sz="3200" b="1" cap="none" spc="0" dirty="0">
                <a:solidFill>
                  <a:schemeClr val="accent1">
                    <a:lumMod val="50000"/>
                  </a:schemeClr>
                </a:solidFill>
                <a:latin typeface="Garamond" panose="02020404030301010803" pitchFamily="18" charset="0"/>
              </a:rPr>
              <a:t>General Systems Theory and  Systems Thinking </a:t>
            </a:r>
          </a:p>
        </p:txBody>
      </p:sp>
      <p:pic>
        <p:nvPicPr>
          <p:cNvPr id="5" name="Content Placeholder 4">
            <a:extLst>
              <a:ext uri="{FF2B5EF4-FFF2-40B4-BE49-F238E27FC236}">
                <a16:creationId xmlns:a16="http://schemas.microsoft.com/office/drawing/2014/main" id="{D8D1B101-A733-4582-A746-48D8CE0A71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2903" y="1784384"/>
            <a:ext cx="5639097" cy="2859828"/>
          </a:xfrm>
          <a:ln>
            <a:solidFill>
              <a:schemeClr val="tx1"/>
            </a:solidFill>
          </a:ln>
        </p:spPr>
      </p:pic>
      <p:sp>
        <p:nvSpPr>
          <p:cNvPr id="6" name="TextBox 5">
            <a:extLst>
              <a:ext uri="{FF2B5EF4-FFF2-40B4-BE49-F238E27FC236}">
                <a16:creationId xmlns:a16="http://schemas.microsoft.com/office/drawing/2014/main" id="{25A9521D-1B71-41FC-AE1B-3A839E0F8F8D}"/>
              </a:ext>
            </a:extLst>
          </p:cNvPr>
          <p:cNvSpPr txBox="1"/>
          <p:nvPr/>
        </p:nvSpPr>
        <p:spPr>
          <a:xfrm>
            <a:off x="9836908" y="4705025"/>
            <a:ext cx="2066591" cy="307777"/>
          </a:xfrm>
          <a:prstGeom prst="rect">
            <a:avLst/>
          </a:prstGeom>
          <a:noFill/>
        </p:spPr>
        <p:txBody>
          <a:bodyPr wrap="none" rtlCol="0">
            <a:spAutoFit/>
          </a:bodyPr>
          <a:lstStyle/>
          <a:p>
            <a:pPr algn="ctr"/>
            <a:r>
              <a:rPr lang="en-US" sz="1400" b="0" i="0" dirty="0">
                <a:solidFill>
                  <a:srgbClr val="222222"/>
                </a:solidFill>
                <a:effectLst/>
                <a:latin typeface="Garamond" panose="02020404030301010803" pitchFamily="18" charset="0"/>
              </a:rPr>
              <a:t>Cunliffe and </a:t>
            </a:r>
            <a:r>
              <a:rPr lang="en-US" sz="1400" b="0" i="0" dirty="0" err="1">
                <a:solidFill>
                  <a:srgbClr val="222222"/>
                </a:solidFill>
                <a:effectLst/>
                <a:latin typeface="Garamond" panose="02020404030301010803" pitchFamily="18" charset="0"/>
              </a:rPr>
              <a:t>Luhman</a:t>
            </a:r>
            <a:r>
              <a:rPr lang="en-US" sz="1400" dirty="0">
                <a:solidFill>
                  <a:srgbClr val="222222"/>
                </a:solidFill>
                <a:latin typeface="Garamond" panose="02020404030301010803" pitchFamily="18" charset="0"/>
              </a:rPr>
              <a:t> </a:t>
            </a:r>
            <a:r>
              <a:rPr lang="en-US" sz="1400" b="0" i="0" dirty="0">
                <a:solidFill>
                  <a:srgbClr val="222222"/>
                </a:solidFill>
                <a:effectLst/>
                <a:latin typeface="Garamond" panose="02020404030301010803" pitchFamily="18" charset="0"/>
              </a:rPr>
              <a:t>2012</a:t>
            </a:r>
            <a:endParaRPr lang="en-IN" sz="1400" dirty="0">
              <a:latin typeface="Garamond" panose="02020404030301010803" pitchFamily="18" charset="0"/>
            </a:endParaRPr>
          </a:p>
        </p:txBody>
      </p:sp>
      <p:sp>
        <p:nvSpPr>
          <p:cNvPr id="9" name="TextBox 8">
            <a:extLst>
              <a:ext uri="{FF2B5EF4-FFF2-40B4-BE49-F238E27FC236}">
                <a16:creationId xmlns:a16="http://schemas.microsoft.com/office/drawing/2014/main" id="{A8DC3F49-376B-43F0-AECE-EE508F4DB304}"/>
              </a:ext>
            </a:extLst>
          </p:cNvPr>
          <p:cNvSpPr txBox="1"/>
          <p:nvPr/>
        </p:nvSpPr>
        <p:spPr>
          <a:xfrm>
            <a:off x="288501" y="839748"/>
            <a:ext cx="6107072" cy="4524315"/>
          </a:xfrm>
          <a:prstGeom prst="rect">
            <a:avLst/>
          </a:prstGeom>
          <a:noFill/>
        </p:spPr>
        <p:txBody>
          <a:bodyPr wrap="square" rtlCol="0">
            <a:spAutoFit/>
          </a:bodyPr>
          <a:lstStyle/>
          <a:p>
            <a:endParaRPr lang="en-IN" dirty="0">
              <a:latin typeface="Garamond" panose="02020404030301010803" pitchFamily="18" charset="0"/>
            </a:endParaRPr>
          </a:p>
          <a:p>
            <a:pPr marL="285750" indent="-285750">
              <a:buFont typeface="Arial" panose="020B0604020202020204" pitchFamily="34" charset="0"/>
              <a:buChar char="•"/>
            </a:pPr>
            <a:r>
              <a:rPr lang="en-US" dirty="0">
                <a:latin typeface="Garamond" panose="02020404030301010803" pitchFamily="18" charset="0"/>
              </a:rPr>
              <a:t>An association of interrelated parts and interacting elements which function according to a set of rules to form a unified whole</a:t>
            </a:r>
          </a:p>
          <a:p>
            <a:endParaRPr lang="en-US" dirty="0">
              <a:latin typeface="Garamond" panose="02020404030301010803" pitchFamily="18" charset="0"/>
            </a:endParaRPr>
          </a:p>
          <a:p>
            <a:pPr marL="285750" indent="-285750">
              <a:buFont typeface="Arial" panose="020B0604020202020204" pitchFamily="34" charset="0"/>
              <a:buChar char="•"/>
            </a:pPr>
            <a:r>
              <a:rPr lang="en-IN" dirty="0">
                <a:latin typeface="Garamond" panose="02020404030301010803" pitchFamily="18" charset="0"/>
              </a:rPr>
              <a:t>Systems thinking emerged as an alternative to Newtonian “mechanistic, unified and stable” worldview</a:t>
            </a:r>
          </a:p>
          <a:p>
            <a:endParaRPr lang="en-US" dirty="0">
              <a:latin typeface="Garamond" panose="02020404030301010803" pitchFamily="18" charset="0"/>
            </a:endParaRPr>
          </a:p>
          <a:p>
            <a:pPr marL="285750" indent="-285750">
              <a:buFont typeface="Arial" panose="020B0604020202020204" pitchFamily="34" charset="0"/>
              <a:buChar char="•"/>
            </a:pPr>
            <a:r>
              <a:rPr lang="en-US" dirty="0">
                <a:latin typeface="Garamond" panose="02020404030301010803" pitchFamily="18" charset="0"/>
              </a:rPr>
              <a:t>Natural phenomena can be described beyond fixed laws of Physics and Mathematics</a:t>
            </a:r>
          </a:p>
          <a:p>
            <a:pPr marL="285750" indent="-285750">
              <a:buFont typeface="Arial" panose="020B0604020202020204" pitchFamily="34" charset="0"/>
              <a:buChar char="•"/>
            </a:pPr>
            <a:endParaRPr lang="en-US" dirty="0">
              <a:latin typeface="Garamond" panose="02020404030301010803" pitchFamily="18" charset="0"/>
            </a:endParaRPr>
          </a:p>
          <a:p>
            <a:pPr marL="285750" indent="-285750">
              <a:buFont typeface="Arial" panose="020B0604020202020204" pitchFamily="34" charset="0"/>
              <a:buChar char="•"/>
            </a:pPr>
            <a:r>
              <a:rPr lang="en-US" dirty="0">
                <a:latin typeface="Garamond" panose="02020404030301010803" pitchFamily="18" charset="0"/>
              </a:rPr>
              <a:t>Dynamic interactions among constituents, changes and adaptability characterize the </a:t>
            </a:r>
            <a:r>
              <a:rPr lang="en-US" dirty="0" err="1">
                <a:latin typeface="Garamond" panose="02020404030301010803" pitchFamily="18" charset="0"/>
              </a:rPr>
              <a:t>behaviour</a:t>
            </a:r>
            <a:r>
              <a:rPr lang="en-US" dirty="0">
                <a:latin typeface="Garamond" panose="02020404030301010803" pitchFamily="18" charset="0"/>
              </a:rPr>
              <a:t> of the “whole”</a:t>
            </a:r>
          </a:p>
          <a:p>
            <a:endParaRPr lang="en-US" dirty="0">
              <a:latin typeface="Garamond" panose="02020404030301010803" pitchFamily="18" charset="0"/>
            </a:endParaRPr>
          </a:p>
          <a:p>
            <a:pPr marL="285750" indent="-285750">
              <a:buFont typeface="Arial" panose="020B0604020202020204" pitchFamily="34" charset="0"/>
              <a:buChar char="•"/>
            </a:pPr>
            <a:r>
              <a:rPr lang="en-US" dirty="0">
                <a:latin typeface="Garamond" panose="02020404030301010803" pitchFamily="18" charset="0"/>
              </a:rPr>
              <a:t>Complementary narratives of a single natural phenomena</a:t>
            </a:r>
          </a:p>
          <a:p>
            <a:endParaRPr lang="en-US" dirty="0">
              <a:latin typeface="Garamond" panose="02020404030301010803" pitchFamily="18" charset="0"/>
            </a:endParaRPr>
          </a:p>
        </p:txBody>
      </p:sp>
      <p:sp>
        <p:nvSpPr>
          <p:cNvPr id="3" name="TextBox 2">
            <a:extLst>
              <a:ext uri="{FF2B5EF4-FFF2-40B4-BE49-F238E27FC236}">
                <a16:creationId xmlns:a16="http://schemas.microsoft.com/office/drawing/2014/main" id="{C5ABE66F-AF56-475A-8B7B-9D16A090B5AF}"/>
              </a:ext>
            </a:extLst>
          </p:cNvPr>
          <p:cNvSpPr txBox="1"/>
          <p:nvPr/>
        </p:nvSpPr>
        <p:spPr>
          <a:xfrm>
            <a:off x="288501" y="5041807"/>
            <a:ext cx="7694199" cy="1077218"/>
          </a:xfrm>
          <a:prstGeom prst="rect">
            <a:avLst/>
          </a:prstGeom>
          <a:solidFill>
            <a:schemeClr val="accent1">
              <a:lumMod val="20000"/>
              <a:lumOff val="80000"/>
            </a:schemeClr>
          </a:solidFill>
        </p:spPr>
        <p:txBody>
          <a:bodyPr wrap="square" rtlCol="0">
            <a:spAutoFit/>
          </a:bodyPr>
          <a:lstStyle/>
          <a:p>
            <a:pPr algn="l"/>
            <a:r>
              <a:rPr lang="en-US" sz="1600" b="1" i="0" dirty="0">
                <a:solidFill>
                  <a:schemeClr val="accent1">
                    <a:lumMod val="50000"/>
                  </a:schemeClr>
                </a:solidFill>
                <a:effectLst/>
                <a:latin typeface="Garamond" panose="02020404030301010803" pitchFamily="18" charset="0"/>
              </a:rPr>
              <a:t>system </a:t>
            </a:r>
            <a:r>
              <a:rPr lang="en-US" sz="1600" b="0" i="0" dirty="0">
                <a:solidFill>
                  <a:schemeClr val="accent1">
                    <a:lumMod val="50000"/>
                  </a:schemeClr>
                </a:solidFill>
                <a:effectLst/>
                <a:latin typeface="Garamond" panose="02020404030301010803" pitchFamily="18" charset="0"/>
              </a:rPr>
              <a:t>- entire ecological system (</a:t>
            </a:r>
            <a:r>
              <a:rPr lang="en-US" sz="1600" dirty="0">
                <a:solidFill>
                  <a:schemeClr val="accent1">
                    <a:lumMod val="50000"/>
                  </a:schemeClr>
                </a:solidFill>
                <a:latin typeface="Garamond" panose="02020404030301010803" pitchFamily="18" charset="0"/>
              </a:rPr>
              <a:t>e.g.,</a:t>
            </a:r>
            <a:r>
              <a:rPr lang="en-US" sz="1600" b="0" i="0" dirty="0">
                <a:solidFill>
                  <a:schemeClr val="accent1">
                    <a:lumMod val="50000"/>
                  </a:schemeClr>
                </a:solidFill>
                <a:effectLst/>
                <a:latin typeface="Garamond" panose="02020404030301010803" pitchFamily="18" charset="0"/>
              </a:rPr>
              <a:t> a drainage basin)</a:t>
            </a:r>
          </a:p>
          <a:p>
            <a:pPr algn="l"/>
            <a:r>
              <a:rPr lang="en-US" sz="1600" b="1" i="0" dirty="0">
                <a:solidFill>
                  <a:schemeClr val="accent1">
                    <a:lumMod val="50000"/>
                  </a:schemeClr>
                </a:solidFill>
                <a:effectLst/>
                <a:latin typeface="Garamond" panose="02020404030301010803" pitchFamily="18" charset="0"/>
              </a:rPr>
              <a:t>sub-system</a:t>
            </a:r>
            <a:r>
              <a:rPr lang="en-US" sz="1600" b="0" i="0" dirty="0">
                <a:solidFill>
                  <a:schemeClr val="accent1">
                    <a:lumMod val="50000"/>
                  </a:schemeClr>
                </a:solidFill>
                <a:effectLst/>
                <a:latin typeface="Garamond" panose="02020404030301010803" pitchFamily="18" charset="0"/>
              </a:rPr>
              <a:t> - systemic constitutive part within the system (</a:t>
            </a:r>
            <a:r>
              <a:rPr lang="en-US" sz="1600" dirty="0">
                <a:solidFill>
                  <a:schemeClr val="accent1">
                    <a:lumMod val="50000"/>
                  </a:schemeClr>
                </a:solidFill>
                <a:latin typeface="Garamond" panose="02020404030301010803" pitchFamily="18" charset="0"/>
              </a:rPr>
              <a:t>e.g.,</a:t>
            </a:r>
            <a:r>
              <a:rPr lang="en-US" sz="1600" b="0" i="0" dirty="0">
                <a:solidFill>
                  <a:schemeClr val="accent1">
                    <a:lumMod val="50000"/>
                  </a:schemeClr>
                </a:solidFill>
                <a:effectLst/>
                <a:latin typeface="Garamond" panose="02020404030301010803" pitchFamily="18" charset="0"/>
              </a:rPr>
              <a:t> floodplain)</a:t>
            </a:r>
          </a:p>
          <a:p>
            <a:pPr algn="l"/>
            <a:r>
              <a:rPr lang="en-US" sz="1600" b="1" i="0" dirty="0">
                <a:solidFill>
                  <a:schemeClr val="accent1">
                    <a:lumMod val="50000"/>
                  </a:schemeClr>
                </a:solidFill>
                <a:effectLst/>
                <a:latin typeface="Garamond" panose="02020404030301010803" pitchFamily="18" charset="0"/>
              </a:rPr>
              <a:t>system component</a:t>
            </a:r>
            <a:r>
              <a:rPr lang="en-US" sz="1600" b="0" i="0" dirty="0">
                <a:solidFill>
                  <a:schemeClr val="accent1">
                    <a:lumMod val="50000"/>
                  </a:schemeClr>
                </a:solidFill>
                <a:effectLst/>
                <a:latin typeface="Garamond" panose="02020404030301010803" pitchFamily="18" charset="0"/>
              </a:rPr>
              <a:t> - elements of the system or sub-system having specific properties (</a:t>
            </a:r>
            <a:r>
              <a:rPr lang="en-US" sz="1600" dirty="0">
                <a:solidFill>
                  <a:schemeClr val="accent1">
                    <a:lumMod val="50000"/>
                  </a:schemeClr>
                </a:solidFill>
                <a:latin typeface="Garamond" panose="02020404030301010803" pitchFamily="18" charset="0"/>
              </a:rPr>
              <a:t>e.g., </a:t>
            </a:r>
            <a:r>
              <a:rPr lang="en-US" sz="1600" b="0" i="0" dirty="0">
                <a:solidFill>
                  <a:schemeClr val="accent1">
                    <a:lumMod val="50000"/>
                  </a:schemeClr>
                </a:solidFill>
                <a:effectLst/>
                <a:latin typeface="Garamond" panose="02020404030301010803" pitchFamily="18" charset="0"/>
              </a:rPr>
              <a:t>sediment)</a:t>
            </a:r>
          </a:p>
        </p:txBody>
      </p:sp>
    </p:spTree>
    <p:extLst>
      <p:ext uri="{BB962C8B-B14F-4D97-AF65-F5344CB8AC3E}">
        <p14:creationId xmlns:p14="http://schemas.microsoft.com/office/powerpoint/2010/main" val="1304215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D533D-8CD9-4B03-AEFF-D0E68E1AE897}"/>
              </a:ext>
            </a:extLst>
          </p:cNvPr>
          <p:cNvSpPr>
            <a:spLocks noGrp="1"/>
          </p:cNvSpPr>
          <p:nvPr>
            <p:ph type="title"/>
          </p:nvPr>
        </p:nvSpPr>
        <p:spPr>
          <a:xfrm>
            <a:off x="328611" y="0"/>
            <a:ext cx="10515600" cy="930275"/>
          </a:xfrm>
        </p:spPr>
        <p:txBody>
          <a:bodyPr>
            <a:normAutofit/>
          </a:bodyPr>
          <a:lstStyle/>
          <a:p>
            <a:r>
              <a:rPr lang="en-IN" sz="3600" b="1" spc="0" dirty="0">
                <a:solidFill>
                  <a:schemeClr val="accent1">
                    <a:lumMod val="50000"/>
                  </a:schemeClr>
                </a:solidFill>
                <a:latin typeface="Garamond" panose="02020404030301010803" pitchFamily="18" charset="0"/>
              </a:rPr>
              <a:t>Social-ecological system (SES) </a:t>
            </a:r>
          </a:p>
        </p:txBody>
      </p:sp>
      <p:sp>
        <p:nvSpPr>
          <p:cNvPr id="3" name="Content Placeholder 2">
            <a:extLst>
              <a:ext uri="{FF2B5EF4-FFF2-40B4-BE49-F238E27FC236}">
                <a16:creationId xmlns:a16="http://schemas.microsoft.com/office/drawing/2014/main" id="{BBD89D67-8BC9-48A9-8C3E-C7037B87C952}"/>
              </a:ext>
            </a:extLst>
          </p:cNvPr>
          <p:cNvSpPr>
            <a:spLocks noGrp="1"/>
          </p:cNvSpPr>
          <p:nvPr>
            <p:ph idx="1"/>
          </p:nvPr>
        </p:nvSpPr>
        <p:spPr>
          <a:xfrm>
            <a:off x="328611" y="1376282"/>
            <a:ext cx="11444289" cy="4860132"/>
          </a:xfrm>
        </p:spPr>
        <p:txBody>
          <a:bodyPr>
            <a:normAutofit/>
          </a:bodyPr>
          <a:lstStyle/>
          <a:p>
            <a:pPr>
              <a:buFont typeface="Arial" panose="020B0604020202020204" pitchFamily="34" charset="0"/>
              <a:buChar char="•"/>
            </a:pPr>
            <a:r>
              <a:rPr lang="en-IN" sz="2200" dirty="0"/>
              <a:t> </a:t>
            </a:r>
            <a:r>
              <a:rPr lang="en-US" sz="2200" dirty="0">
                <a:solidFill>
                  <a:schemeClr val="tx1"/>
                </a:solidFill>
                <a:latin typeface="Garamond" panose="02020404030301010803" pitchFamily="18" charset="0"/>
              </a:rPr>
              <a:t>A </a:t>
            </a:r>
            <a:r>
              <a:rPr lang="en-US" sz="2200" b="1" dirty="0">
                <a:solidFill>
                  <a:schemeClr val="tx1"/>
                </a:solidFill>
                <a:latin typeface="Garamond" panose="02020404030301010803" pitchFamily="18" charset="0"/>
              </a:rPr>
              <a:t>concept</a:t>
            </a:r>
            <a:r>
              <a:rPr lang="en-US" sz="2200" dirty="0">
                <a:solidFill>
                  <a:schemeClr val="tx1"/>
                </a:solidFill>
                <a:latin typeface="Garamond" panose="02020404030301010803" pitchFamily="18" charset="0"/>
              </a:rPr>
              <a:t> for understanding the </a:t>
            </a:r>
            <a:r>
              <a:rPr lang="en-US" sz="2200" b="1" dirty="0">
                <a:solidFill>
                  <a:schemeClr val="tx1"/>
                </a:solidFill>
                <a:latin typeface="Garamond" panose="02020404030301010803" pitchFamily="18" charset="0"/>
              </a:rPr>
              <a:t>intertwined </a:t>
            </a:r>
            <a:r>
              <a:rPr lang="en-US" sz="2200" dirty="0">
                <a:solidFill>
                  <a:schemeClr val="tx1"/>
                </a:solidFill>
                <a:latin typeface="Garamond" panose="02020404030301010803" pitchFamily="18" charset="0"/>
              </a:rPr>
              <a:t>nature of human and ecological systems</a:t>
            </a:r>
          </a:p>
          <a:p>
            <a:pPr>
              <a:buFont typeface="Arial" panose="020B0604020202020204" pitchFamily="34" charset="0"/>
              <a:buChar char="•"/>
            </a:pPr>
            <a:endParaRPr lang="en-US" sz="2200" dirty="0">
              <a:solidFill>
                <a:schemeClr val="tx1"/>
              </a:solidFill>
              <a:latin typeface="Garamond" panose="02020404030301010803" pitchFamily="18" charset="0"/>
            </a:endParaRPr>
          </a:p>
          <a:p>
            <a:pPr>
              <a:buFont typeface="Arial" panose="020B0604020202020204" pitchFamily="34" charset="0"/>
              <a:buChar char="•"/>
            </a:pPr>
            <a:r>
              <a:rPr lang="en-US" sz="2200" dirty="0">
                <a:solidFill>
                  <a:schemeClr val="tx1"/>
                </a:solidFill>
                <a:latin typeface="Garamond" panose="02020404030301010803" pitchFamily="18" charset="0"/>
              </a:rPr>
              <a:t> Developed in the early to mid-1990s through collaboration of scholars working in the </a:t>
            </a:r>
            <a:r>
              <a:rPr lang="en-US" sz="2200" b="1" dirty="0">
                <a:solidFill>
                  <a:schemeClr val="tx1"/>
                </a:solidFill>
                <a:latin typeface="Garamond" panose="02020404030301010803" pitchFamily="18" charset="0"/>
              </a:rPr>
              <a:t>interdisciplinary</a:t>
            </a:r>
            <a:r>
              <a:rPr lang="en-US" sz="2200" dirty="0">
                <a:solidFill>
                  <a:schemeClr val="tx1"/>
                </a:solidFill>
                <a:latin typeface="Garamond" panose="02020404030301010803" pitchFamily="18" charset="0"/>
              </a:rPr>
              <a:t> areas of ecological economics and </a:t>
            </a:r>
            <a:r>
              <a:rPr lang="en-US" sz="2200" b="1" dirty="0">
                <a:solidFill>
                  <a:schemeClr val="tx1"/>
                </a:solidFill>
                <a:latin typeface="Garamond" panose="02020404030301010803" pitchFamily="18" charset="0"/>
              </a:rPr>
              <a:t>common pool resource </a:t>
            </a:r>
            <a:r>
              <a:rPr lang="en-US" sz="2200" dirty="0">
                <a:solidFill>
                  <a:schemeClr val="tx1"/>
                </a:solidFill>
                <a:latin typeface="Garamond" panose="02020404030301010803" pitchFamily="18" charset="0"/>
              </a:rPr>
              <a:t>systems (</a:t>
            </a:r>
            <a:r>
              <a:rPr lang="en-US" sz="2200" dirty="0" err="1">
                <a:solidFill>
                  <a:schemeClr val="tx1"/>
                </a:solidFill>
                <a:latin typeface="Garamond" panose="02020404030301010803" pitchFamily="18" charset="0"/>
              </a:rPr>
              <a:t>Berkes</a:t>
            </a:r>
            <a:r>
              <a:rPr lang="en-US" sz="2200" dirty="0">
                <a:solidFill>
                  <a:schemeClr val="tx1"/>
                </a:solidFill>
                <a:latin typeface="Garamond" panose="02020404030301010803" pitchFamily="18" charset="0"/>
              </a:rPr>
              <a:t> 1989, Ostrom 1990, Costanza 1991)</a:t>
            </a:r>
          </a:p>
          <a:p>
            <a:pPr>
              <a:buFont typeface="Arial" panose="020B0604020202020204" pitchFamily="34" charset="0"/>
              <a:buChar char="•"/>
            </a:pPr>
            <a:endParaRPr lang="en-US" sz="2200" dirty="0">
              <a:solidFill>
                <a:schemeClr val="tx1"/>
              </a:solidFill>
              <a:latin typeface="Garamond" panose="02020404030301010803" pitchFamily="18" charset="0"/>
            </a:endParaRPr>
          </a:p>
          <a:p>
            <a:pPr>
              <a:buFont typeface="Arial" panose="020B0604020202020204" pitchFamily="34" charset="0"/>
              <a:buChar char="•"/>
            </a:pPr>
            <a:r>
              <a:rPr lang="en-US" sz="2200" dirty="0">
                <a:solidFill>
                  <a:schemeClr val="tx1"/>
                </a:solidFill>
                <a:latin typeface="Garamond" panose="02020404030301010803" pitchFamily="18" charset="0"/>
              </a:rPr>
              <a:t> SES is not merely social plus ecological systems, but cohesive, integrated </a:t>
            </a:r>
            <a:r>
              <a:rPr lang="en-US" sz="2200" b="1" dirty="0">
                <a:solidFill>
                  <a:schemeClr val="tx1"/>
                </a:solidFill>
                <a:latin typeface="Garamond" panose="02020404030301010803" pitchFamily="18" charset="0"/>
              </a:rPr>
              <a:t>complex adaptive system</a:t>
            </a:r>
            <a:r>
              <a:rPr lang="en-US" sz="2200" dirty="0">
                <a:solidFill>
                  <a:schemeClr val="tx1"/>
                </a:solidFill>
                <a:latin typeface="Garamond" panose="02020404030301010803" pitchFamily="18" charset="0"/>
              </a:rPr>
              <a:t> characterized by strong connections and feedbacks within and between social and ecological components that determine their overall dynamics and </a:t>
            </a:r>
            <a:r>
              <a:rPr lang="en-US" sz="2200" dirty="0" err="1">
                <a:solidFill>
                  <a:schemeClr val="tx1"/>
                </a:solidFill>
                <a:latin typeface="Garamond" panose="02020404030301010803" pitchFamily="18" charset="0"/>
              </a:rPr>
              <a:t>behaviour</a:t>
            </a:r>
            <a:r>
              <a:rPr lang="en-US" sz="2200" dirty="0">
                <a:solidFill>
                  <a:schemeClr val="tx1"/>
                </a:solidFill>
                <a:latin typeface="Garamond" panose="02020404030301010803" pitchFamily="18" charset="0"/>
              </a:rPr>
              <a:t> as a ‘whole’ (</a:t>
            </a:r>
            <a:r>
              <a:rPr lang="en-US" sz="2200" dirty="0" err="1">
                <a:solidFill>
                  <a:schemeClr val="tx1"/>
                </a:solidFill>
                <a:latin typeface="Garamond" panose="02020404030301010803" pitchFamily="18" charset="0"/>
              </a:rPr>
              <a:t>Folke</a:t>
            </a:r>
            <a:r>
              <a:rPr lang="en-US" sz="2200" dirty="0">
                <a:solidFill>
                  <a:schemeClr val="tx1"/>
                </a:solidFill>
                <a:latin typeface="Garamond" panose="02020404030301010803" pitchFamily="18" charset="0"/>
              </a:rPr>
              <a:t> et al. 2010, Biggs et al. 2015)</a:t>
            </a:r>
          </a:p>
          <a:p>
            <a:pPr>
              <a:buFont typeface="Arial" panose="020B0604020202020204" pitchFamily="34" charset="0"/>
              <a:buChar char="•"/>
            </a:pPr>
            <a:endParaRPr lang="en-US" sz="2200" dirty="0">
              <a:solidFill>
                <a:schemeClr val="tx1"/>
              </a:solidFill>
              <a:latin typeface="Garamond" panose="02020404030301010803" pitchFamily="18" charset="0"/>
            </a:endParaRPr>
          </a:p>
          <a:p>
            <a:pPr>
              <a:buFont typeface="Arial" panose="020B0604020202020204" pitchFamily="34" charset="0"/>
              <a:buChar char="•"/>
            </a:pPr>
            <a:r>
              <a:rPr lang="en-US" sz="2200" dirty="0">
                <a:solidFill>
                  <a:schemeClr val="tx1"/>
                </a:solidFill>
                <a:latin typeface="Garamond" panose="02020404030301010803" pitchFamily="18" charset="0"/>
              </a:rPr>
              <a:t> SES addresses pressing issues of current times: climate change, biodiversity loss, livelihood vulnerability, land use change, resource degradation</a:t>
            </a:r>
          </a:p>
          <a:p>
            <a:pPr marL="0" indent="0">
              <a:buNone/>
            </a:pPr>
            <a:endParaRPr lang="en-US" sz="2200" dirty="0">
              <a:solidFill>
                <a:schemeClr val="tx1"/>
              </a:solidFill>
              <a:latin typeface="Garamond" panose="02020404030301010803" pitchFamily="18" charset="0"/>
            </a:endParaRPr>
          </a:p>
          <a:p>
            <a:pPr>
              <a:buFont typeface="Arial" panose="020B0604020202020204" pitchFamily="34" charset="0"/>
              <a:buChar char="•"/>
            </a:pPr>
            <a:endParaRPr lang="en-US" sz="2000" dirty="0">
              <a:solidFill>
                <a:schemeClr val="tx1"/>
              </a:solidFill>
            </a:endParaRPr>
          </a:p>
          <a:p>
            <a:pPr>
              <a:buFont typeface="Arial" panose="020B0604020202020204" pitchFamily="34" charset="0"/>
              <a:buChar char="•"/>
            </a:pPr>
            <a:endParaRPr lang="en-US" sz="2000" dirty="0"/>
          </a:p>
          <a:p>
            <a:pPr marL="0" indent="0">
              <a:buNone/>
            </a:pPr>
            <a:endParaRPr lang="en-US" sz="2000" dirty="0"/>
          </a:p>
          <a:p>
            <a:pPr marL="0" indent="0">
              <a:buNone/>
            </a:pPr>
            <a:endParaRPr lang="en-US" sz="2000"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3379630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04A8CF88-4336-DFE8-5605-367EF46597D1}"/>
              </a:ext>
            </a:extLst>
          </p:cNvPr>
          <p:cNvGraphicFramePr>
            <a:graphicFrameLocks noGrp="1"/>
          </p:cNvGraphicFramePr>
          <p:nvPr>
            <p:extLst>
              <p:ext uri="{D42A27DB-BD31-4B8C-83A1-F6EECF244321}">
                <p14:modId xmlns:p14="http://schemas.microsoft.com/office/powerpoint/2010/main" val="3721125802"/>
              </p:ext>
            </p:extLst>
          </p:nvPr>
        </p:nvGraphicFramePr>
        <p:xfrm>
          <a:off x="283369" y="862742"/>
          <a:ext cx="11625262" cy="5830871"/>
        </p:xfrm>
        <a:graphic>
          <a:graphicData uri="http://schemas.openxmlformats.org/drawingml/2006/table">
            <a:tbl>
              <a:tblPr firstRow="1" bandRow="1">
                <a:tableStyleId>{E8B1032C-EA38-4F05-BA0D-38AFFFC7BED3}</a:tableStyleId>
              </a:tblPr>
              <a:tblGrid>
                <a:gridCol w="3614739">
                  <a:extLst>
                    <a:ext uri="{9D8B030D-6E8A-4147-A177-3AD203B41FA5}">
                      <a16:colId xmlns:a16="http://schemas.microsoft.com/office/drawing/2014/main" val="2141448010"/>
                    </a:ext>
                  </a:extLst>
                </a:gridCol>
                <a:gridCol w="1866900">
                  <a:extLst>
                    <a:ext uri="{9D8B030D-6E8A-4147-A177-3AD203B41FA5}">
                      <a16:colId xmlns:a16="http://schemas.microsoft.com/office/drawing/2014/main" val="2465417439"/>
                    </a:ext>
                  </a:extLst>
                </a:gridCol>
                <a:gridCol w="1628775">
                  <a:extLst>
                    <a:ext uri="{9D8B030D-6E8A-4147-A177-3AD203B41FA5}">
                      <a16:colId xmlns:a16="http://schemas.microsoft.com/office/drawing/2014/main" val="1965298050"/>
                    </a:ext>
                  </a:extLst>
                </a:gridCol>
                <a:gridCol w="1866900">
                  <a:extLst>
                    <a:ext uri="{9D8B030D-6E8A-4147-A177-3AD203B41FA5}">
                      <a16:colId xmlns:a16="http://schemas.microsoft.com/office/drawing/2014/main" val="1266804184"/>
                    </a:ext>
                  </a:extLst>
                </a:gridCol>
                <a:gridCol w="2647948">
                  <a:extLst>
                    <a:ext uri="{9D8B030D-6E8A-4147-A177-3AD203B41FA5}">
                      <a16:colId xmlns:a16="http://schemas.microsoft.com/office/drawing/2014/main" val="1234202260"/>
                    </a:ext>
                  </a:extLst>
                </a:gridCol>
              </a:tblGrid>
              <a:tr h="348065">
                <a:tc>
                  <a:txBody>
                    <a:bodyPr/>
                    <a:lstStyle/>
                    <a:p>
                      <a:pPr algn="ctr"/>
                      <a:r>
                        <a:rPr lang="en-IN" sz="1800" dirty="0">
                          <a:latin typeface="Garamond" panose="02020404030301010803" pitchFamily="18" charset="0"/>
                        </a:rPr>
                        <a:t>Worldviews</a:t>
                      </a:r>
                    </a:p>
                  </a:txBody>
                  <a:tcPr>
                    <a:solidFill>
                      <a:srgbClr val="F6F4B4"/>
                    </a:solidFill>
                  </a:tcPr>
                </a:tc>
                <a:tc>
                  <a:txBody>
                    <a:bodyPr/>
                    <a:lstStyle/>
                    <a:p>
                      <a:pPr algn="ctr"/>
                      <a:r>
                        <a:rPr lang="en-IN" sz="1800" dirty="0">
                          <a:latin typeface="Garamond" panose="02020404030301010803" pitchFamily="18" charset="0"/>
                        </a:rPr>
                        <a:t>Thinkers</a:t>
                      </a:r>
                    </a:p>
                  </a:txBody>
                  <a:tcPr>
                    <a:solidFill>
                      <a:srgbClr val="F6F4B4"/>
                    </a:solidFill>
                  </a:tcPr>
                </a:tc>
                <a:tc>
                  <a:txBody>
                    <a:bodyPr/>
                    <a:lstStyle/>
                    <a:p>
                      <a:pPr algn="ctr"/>
                      <a:r>
                        <a:rPr lang="en-IN" sz="1800" dirty="0">
                          <a:latin typeface="Garamond" panose="02020404030301010803" pitchFamily="18" charset="0"/>
                        </a:rPr>
                        <a:t>Timeline</a:t>
                      </a:r>
                    </a:p>
                  </a:txBody>
                  <a:tcPr>
                    <a:solidFill>
                      <a:srgbClr val="F6F4B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latin typeface="Garamond" panose="02020404030301010803" pitchFamily="18" charset="0"/>
                        </a:rPr>
                        <a:t>Core disciplines</a:t>
                      </a:r>
                    </a:p>
                  </a:txBody>
                  <a:tcPr>
                    <a:solidFill>
                      <a:srgbClr val="F6F4B4"/>
                    </a:solidFill>
                  </a:tcPr>
                </a:tc>
                <a:tc>
                  <a:txBody>
                    <a:bodyPr/>
                    <a:lstStyle/>
                    <a:p>
                      <a:pPr algn="ctr"/>
                      <a:r>
                        <a:rPr lang="en-IN" sz="1800" dirty="0">
                          <a:latin typeface="Garamond" panose="02020404030301010803" pitchFamily="18" charset="0"/>
                        </a:rPr>
                        <a:t>Other disciplines</a:t>
                      </a:r>
                    </a:p>
                  </a:txBody>
                  <a:tcPr>
                    <a:solidFill>
                      <a:srgbClr val="F6F4B4"/>
                    </a:solidFill>
                  </a:tcPr>
                </a:tc>
                <a:extLst>
                  <a:ext uri="{0D108BD9-81ED-4DB2-BD59-A6C34878D82A}">
                    <a16:rowId xmlns:a16="http://schemas.microsoft.com/office/drawing/2014/main" val="4047297635"/>
                  </a:ext>
                </a:extLst>
              </a:tr>
              <a:tr h="1698509">
                <a:tc>
                  <a:txBody>
                    <a:bodyPr/>
                    <a:lstStyle/>
                    <a:p>
                      <a:pPr algn="just"/>
                      <a:r>
                        <a:rPr lang="en-IN" sz="1600" b="0" u="none" strike="noStrike" kern="1200" baseline="0" dirty="0">
                          <a:solidFill>
                            <a:schemeClr val="tx1"/>
                          </a:solidFill>
                          <a:latin typeface="Garamond" panose="02020404030301010803" pitchFamily="18" charset="0"/>
                        </a:rPr>
                        <a:t>Empirically based </a:t>
                      </a:r>
                      <a:r>
                        <a:rPr lang="en-US" sz="1600" b="0" u="none" strike="noStrike" kern="1200" baseline="0" dirty="0">
                          <a:solidFill>
                            <a:schemeClr val="tx1"/>
                          </a:solidFill>
                          <a:latin typeface="Garamond" panose="02020404030301010803" pitchFamily="18" charset="0"/>
                        </a:rPr>
                        <a:t>knowledge that is universally applicable could be used to study the nature of phenomena in </a:t>
                      </a:r>
                      <a:r>
                        <a:rPr lang="en-IN" sz="1600" b="0" u="none" strike="noStrike" kern="1200" baseline="0" dirty="0">
                          <a:solidFill>
                            <a:schemeClr val="tx1"/>
                          </a:solidFill>
                          <a:latin typeface="Garamond" panose="02020404030301010803" pitchFamily="18" charset="0"/>
                        </a:rPr>
                        <a:t>the world - </a:t>
                      </a:r>
                      <a:r>
                        <a:rPr lang="en-US" sz="1600" b="0" u="none" strike="noStrike" kern="1200" baseline="0" dirty="0">
                          <a:solidFill>
                            <a:schemeClr val="tx1"/>
                          </a:solidFill>
                          <a:latin typeface="Garamond" panose="02020404030301010803" pitchFamily="18" charset="0"/>
                        </a:rPr>
                        <a:t>world as being in equilibrium (stable and steady), orderly, deterministic and predictable</a:t>
                      </a:r>
                      <a:endParaRPr lang="en-IN" sz="1600" dirty="0">
                        <a:latin typeface="Garamond" panose="02020404030301010803" pitchFamily="18" charset="0"/>
                      </a:endParaRPr>
                    </a:p>
                  </a:txBody>
                  <a:tcPr/>
                </a:tc>
                <a:tc>
                  <a:txBody>
                    <a:bodyPr/>
                    <a:lstStyle/>
                    <a:p>
                      <a:pPr algn="ctr"/>
                      <a:r>
                        <a:rPr lang="en-IN" sz="1600" dirty="0" err="1">
                          <a:latin typeface="Garamond" panose="02020404030301010803" pitchFamily="18" charset="0"/>
                        </a:rPr>
                        <a:t>Issac</a:t>
                      </a:r>
                      <a:r>
                        <a:rPr lang="en-IN" sz="1600" dirty="0">
                          <a:latin typeface="Garamond" panose="02020404030301010803" pitchFamily="18" charset="0"/>
                        </a:rPr>
                        <a:t> Newton</a:t>
                      </a:r>
                    </a:p>
                  </a:txBody>
                  <a:tcPr/>
                </a:tc>
                <a:tc>
                  <a:txBody>
                    <a:bodyPr/>
                    <a:lstStyle/>
                    <a:p>
                      <a:pPr algn="ctr"/>
                      <a:r>
                        <a:rPr lang="en-IN" sz="1600" dirty="0">
                          <a:latin typeface="Garamond" panose="02020404030301010803" pitchFamily="18" charset="0"/>
                        </a:rPr>
                        <a:t>Late 17</a:t>
                      </a:r>
                      <a:r>
                        <a:rPr lang="en-IN" sz="1600" baseline="30000" dirty="0">
                          <a:latin typeface="Garamond" panose="02020404030301010803" pitchFamily="18" charset="0"/>
                        </a:rPr>
                        <a:t>th</a:t>
                      </a:r>
                      <a:r>
                        <a:rPr lang="en-IN" sz="1600" dirty="0">
                          <a:latin typeface="Garamond" panose="02020404030301010803" pitchFamily="18" charset="0"/>
                        </a:rPr>
                        <a:t> to Early 20</a:t>
                      </a:r>
                      <a:r>
                        <a:rPr lang="en-IN" sz="1600" baseline="30000" dirty="0">
                          <a:latin typeface="Garamond" panose="02020404030301010803" pitchFamily="18" charset="0"/>
                        </a:rPr>
                        <a:t>th</a:t>
                      </a:r>
                      <a:r>
                        <a:rPr lang="en-IN" sz="1600" dirty="0">
                          <a:latin typeface="Garamond" panose="02020404030301010803" pitchFamily="18" charset="0"/>
                        </a:rPr>
                        <a:t> 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latin typeface="Garamond" panose="02020404030301010803" pitchFamily="18" charset="0"/>
                        </a:rPr>
                        <a:t>Physics and Mathematics</a:t>
                      </a:r>
                    </a:p>
                  </a:txBody>
                  <a:tcPr/>
                </a:tc>
                <a:tc>
                  <a:txBody>
                    <a:bodyPr/>
                    <a:lstStyle/>
                    <a:p>
                      <a:pPr algn="l"/>
                      <a:r>
                        <a:rPr lang="en-IN" sz="1600" dirty="0">
                          <a:latin typeface="Garamond" panose="02020404030301010803" pitchFamily="18" charset="0"/>
                        </a:rPr>
                        <a:t>Economics (mechanisation, industrialisation, standardisation of production processes); Sociology (Structuralism); Literary theory (structural semiotics)</a:t>
                      </a:r>
                    </a:p>
                  </a:txBody>
                  <a:tcPr/>
                </a:tc>
                <a:extLst>
                  <a:ext uri="{0D108BD9-81ED-4DB2-BD59-A6C34878D82A}">
                    <a16:rowId xmlns:a16="http://schemas.microsoft.com/office/drawing/2014/main" val="4108120803"/>
                  </a:ext>
                </a:extLst>
              </a:tr>
              <a:tr h="313697">
                <a:tc gridSpan="5">
                  <a:txBody>
                    <a:bodyPr/>
                    <a:lstStyle/>
                    <a:p>
                      <a:pPr algn="ctr"/>
                      <a:r>
                        <a:rPr lang="en-IN" sz="1600" b="1" dirty="0">
                          <a:latin typeface="Garamond" panose="02020404030301010803" pitchFamily="18" charset="0"/>
                        </a:rPr>
                        <a:t>1950s : Einstein propounded General Relativity theory which called for a “paradigm shift”</a:t>
                      </a:r>
                    </a:p>
                  </a:txBody>
                  <a:tcPr/>
                </a:tc>
                <a:tc hMerge="1">
                  <a:txBody>
                    <a:bodyPr/>
                    <a:lstStyle/>
                    <a:p>
                      <a:r>
                        <a:rPr lang="en-IN" dirty="0"/>
                        <a:t>Einstein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r>
                        <a:rPr lang="en-IN"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352188"/>
                  </a:ext>
                </a:extLst>
              </a:tr>
              <a:tr h="1002648">
                <a:tc>
                  <a:txBody>
                    <a:bodyPr/>
                    <a:lstStyle/>
                    <a:p>
                      <a:r>
                        <a:rPr lang="en-IN" sz="1600" dirty="0">
                          <a:latin typeface="Garamond" panose="02020404030301010803" pitchFamily="18" charset="0"/>
                        </a:rPr>
                        <a:t>General Systems Theory and CAS</a:t>
                      </a:r>
                    </a:p>
                  </a:txBody>
                  <a:tcPr/>
                </a:tc>
                <a:tc>
                  <a:txBody>
                    <a:bodyPr/>
                    <a:lstStyle/>
                    <a:p>
                      <a:r>
                        <a:rPr lang="en-IN" sz="1600" dirty="0">
                          <a:latin typeface="Garamond" panose="02020404030301010803" pitchFamily="18" charset="0"/>
                        </a:rPr>
                        <a:t>Ludwig von</a:t>
                      </a:r>
                    </a:p>
                    <a:p>
                      <a:r>
                        <a:rPr lang="en-IN" sz="1600" dirty="0" err="1">
                          <a:latin typeface="Garamond" panose="02020404030301010803" pitchFamily="18" charset="0"/>
                        </a:rPr>
                        <a:t>Bertalanffy</a:t>
                      </a:r>
                      <a:r>
                        <a:rPr lang="en-IN" sz="1600" dirty="0">
                          <a:latin typeface="Garamond" panose="02020404030301010803" pitchFamily="18" charset="0"/>
                        </a:rPr>
                        <a:t>, Gregory Bateson, </a:t>
                      </a:r>
                      <a:r>
                        <a:rPr lang="en-IN" sz="1600" b="0" u="none" strike="noStrike" kern="1200" baseline="0" dirty="0">
                          <a:solidFill>
                            <a:schemeClr val="tx1"/>
                          </a:solidFill>
                          <a:latin typeface="Garamond" panose="02020404030301010803" pitchFamily="18" charset="0"/>
                        </a:rPr>
                        <a:t>Von Foerster </a:t>
                      </a:r>
                      <a:endParaRPr lang="en-IN" sz="1600" dirty="0">
                        <a:latin typeface="Garamond" panose="02020404030301010803" pitchFamily="18" charset="0"/>
                      </a:endParaRPr>
                    </a:p>
                  </a:txBody>
                  <a:tcPr/>
                </a:tc>
                <a:tc>
                  <a:txBody>
                    <a:bodyPr/>
                    <a:lstStyle/>
                    <a:p>
                      <a:r>
                        <a:rPr lang="en-IN" sz="1600" dirty="0">
                          <a:latin typeface="Garamond" panose="02020404030301010803" pitchFamily="18" charset="0"/>
                        </a:rPr>
                        <a:t>1968 and on</a:t>
                      </a:r>
                    </a:p>
                  </a:txBody>
                  <a:tcPr/>
                </a:tc>
                <a:tc>
                  <a:txBody>
                    <a:bodyPr/>
                    <a:lstStyle/>
                    <a:p>
                      <a:r>
                        <a:rPr lang="en-IN" sz="1600" dirty="0">
                          <a:latin typeface="Garamond" panose="02020404030301010803" pitchFamily="18" charset="0"/>
                        </a:rPr>
                        <a:t>Ecology and Biology</a:t>
                      </a:r>
                    </a:p>
                  </a:txBody>
                  <a:tcPr/>
                </a:tc>
                <a:tc>
                  <a:txBody>
                    <a:bodyPr/>
                    <a:lstStyle/>
                    <a:p>
                      <a:r>
                        <a:rPr lang="en-IN" sz="1600" dirty="0">
                          <a:latin typeface="Garamond" panose="02020404030301010803" pitchFamily="18" charset="0"/>
                        </a:rPr>
                        <a:t>Economics, Sociology, Psychology</a:t>
                      </a:r>
                    </a:p>
                  </a:txBody>
                  <a:tcPr/>
                </a:tc>
                <a:extLst>
                  <a:ext uri="{0D108BD9-81ED-4DB2-BD59-A6C34878D82A}">
                    <a16:rowId xmlns:a16="http://schemas.microsoft.com/office/drawing/2014/main" val="697095796"/>
                  </a:ext>
                </a:extLst>
              </a:tr>
              <a:tr h="769984">
                <a:tc>
                  <a:txBody>
                    <a:bodyPr/>
                    <a:lstStyle/>
                    <a:p>
                      <a:r>
                        <a:rPr lang="en-IN" sz="1600" dirty="0">
                          <a:latin typeface="Garamond" panose="02020404030301010803" pitchFamily="18" charset="0"/>
                        </a:rPr>
                        <a:t>Resilience: </a:t>
                      </a:r>
                      <a:r>
                        <a:rPr lang="en-IN" sz="1600" dirty="0" err="1">
                          <a:latin typeface="Garamond" panose="02020404030301010803" pitchFamily="18" charset="0"/>
                        </a:rPr>
                        <a:t>Panarchy</a:t>
                      </a:r>
                      <a:r>
                        <a:rPr lang="en-IN" sz="1600" dirty="0">
                          <a:latin typeface="Garamond" panose="02020404030301010803" pitchFamily="18" charset="0"/>
                        </a:rPr>
                        <a:t> framework of connected adaptive cycles</a:t>
                      </a:r>
                    </a:p>
                  </a:txBody>
                  <a:tcPr/>
                </a:tc>
                <a:tc>
                  <a:txBody>
                    <a:bodyPr/>
                    <a:lstStyle/>
                    <a:p>
                      <a:r>
                        <a:rPr lang="en-IN" sz="1600" dirty="0">
                          <a:latin typeface="Garamond" panose="02020404030301010803" pitchFamily="18" charset="0"/>
                        </a:rPr>
                        <a:t>C.S. </a:t>
                      </a:r>
                      <a:r>
                        <a:rPr lang="en-IN" sz="1600" dirty="0" err="1">
                          <a:latin typeface="Garamond" panose="02020404030301010803" pitchFamily="18" charset="0"/>
                        </a:rPr>
                        <a:t>Holling</a:t>
                      </a:r>
                      <a:r>
                        <a:rPr lang="en-IN" sz="1600" dirty="0">
                          <a:latin typeface="Garamond" panose="02020404030301010803" pitchFamily="18" charset="0"/>
                        </a:rPr>
                        <a:t> </a:t>
                      </a:r>
                    </a:p>
                  </a:txBody>
                  <a:tcPr/>
                </a:tc>
                <a:tc>
                  <a:txBody>
                    <a:bodyPr/>
                    <a:lstStyle/>
                    <a:p>
                      <a:r>
                        <a:rPr lang="en-IN" sz="1600" dirty="0">
                          <a:latin typeface="Garamond" panose="02020404030301010803" pitchFamily="18" charset="0"/>
                        </a:rPr>
                        <a:t>1973 and on</a:t>
                      </a:r>
                    </a:p>
                  </a:txBody>
                  <a:tcPr/>
                </a:tc>
                <a:tc>
                  <a:txBody>
                    <a:bodyPr/>
                    <a:lstStyle/>
                    <a:p>
                      <a:r>
                        <a:rPr lang="en-IN" sz="1600" dirty="0">
                          <a:latin typeface="Garamond" panose="02020404030301010803" pitchFamily="18" charset="0"/>
                        </a:rPr>
                        <a:t>Ecology</a:t>
                      </a:r>
                    </a:p>
                  </a:txBody>
                  <a:tcPr/>
                </a:tc>
                <a:tc>
                  <a:txBody>
                    <a:bodyPr/>
                    <a:lstStyle/>
                    <a:p>
                      <a:r>
                        <a:rPr lang="en-US" sz="1600" dirty="0">
                          <a:latin typeface="Garamond" panose="02020404030301010803" pitchFamily="18" charset="0"/>
                        </a:rPr>
                        <a:t>E</a:t>
                      </a:r>
                      <a:r>
                        <a:rPr lang="en-IN" sz="1600" dirty="0" err="1">
                          <a:latin typeface="Garamond" panose="02020404030301010803" pitchFamily="18" charset="0"/>
                        </a:rPr>
                        <a:t>cology</a:t>
                      </a:r>
                      <a:r>
                        <a:rPr lang="en-IN" sz="1600" dirty="0">
                          <a:latin typeface="Garamond" panose="02020404030301010803" pitchFamily="18" charset="0"/>
                        </a:rPr>
                        <a:t>, Psychology, Geography Economics, Arts and Humanities </a:t>
                      </a:r>
                    </a:p>
                  </a:txBody>
                  <a:tcPr/>
                </a:tc>
                <a:extLst>
                  <a:ext uri="{0D108BD9-81ED-4DB2-BD59-A6C34878D82A}">
                    <a16:rowId xmlns:a16="http://schemas.microsoft.com/office/drawing/2014/main" val="2271504239"/>
                  </a:ext>
                </a:extLst>
              </a:tr>
              <a:tr h="541841">
                <a:tc>
                  <a:txBody>
                    <a:bodyPr/>
                    <a:lstStyle/>
                    <a:p>
                      <a:r>
                        <a:rPr lang="en-IN" sz="1600" dirty="0">
                          <a:latin typeface="Garamond" panose="02020404030301010803" pitchFamily="18" charset="0"/>
                        </a:rPr>
                        <a:t>Common property arrangements</a:t>
                      </a:r>
                    </a:p>
                  </a:txBody>
                  <a:tcPr/>
                </a:tc>
                <a:tc>
                  <a:txBody>
                    <a:bodyPr/>
                    <a:lstStyle/>
                    <a:p>
                      <a:r>
                        <a:rPr lang="en-IN" sz="1600" dirty="0">
                          <a:latin typeface="Garamond" panose="02020404030301010803" pitchFamily="18" charset="0"/>
                        </a:rPr>
                        <a:t>Elinor Ostrom</a:t>
                      </a:r>
                    </a:p>
                  </a:txBody>
                  <a:tcPr/>
                </a:tc>
                <a:tc>
                  <a:txBody>
                    <a:bodyPr/>
                    <a:lstStyle/>
                    <a:p>
                      <a:r>
                        <a:rPr lang="en-IN" sz="1600" dirty="0">
                          <a:latin typeface="Garamond" panose="02020404030301010803" pitchFamily="18" charset="0"/>
                        </a:rPr>
                        <a:t>1990</a:t>
                      </a:r>
                    </a:p>
                  </a:txBody>
                  <a:tcPr/>
                </a:tc>
                <a:tc>
                  <a:txBody>
                    <a:bodyPr/>
                    <a:lstStyle/>
                    <a:p>
                      <a:r>
                        <a:rPr lang="en-IN" sz="1600" dirty="0">
                          <a:latin typeface="Garamond" panose="02020404030301010803" pitchFamily="18" charset="0"/>
                        </a:rPr>
                        <a:t>Ecological Economics</a:t>
                      </a:r>
                    </a:p>
                  </a:txBody>
                  <a:tcPr/>
                </a:tc>
                <a:tc>
                  <a:txBody>
                    <a:bodyPr/>
                    <a:lstStyle/>
                    <a:p>
                      <a:r>
                        <a:rPr lang="en-US" sz="1600" dirty="0">
                          <a:latin typeface="Garamond" panose="02020404030301010803" pitchFamily="18" charset="0"/>
                        </a:rPr>
                        <a:t>Do</a:t>
                      </a:r>
                      <a:endParaRPr lang="en-IN" sz="1600" dirty="0">
                        <a:latin typeface="Garamond" panose="02020404030301010803" pitchFamily="18" charset="0"/>
                      </a:endParaRPr>
                    </a:p>
                  </a:txBody>
                  <a:tcPr/>
                </a:tc>
                <a:extLst>
                  <a:ext uri="{0D108BD9-81ED-4DB2-BD59-A6C34878D82A}">
                    <a16:rowId xmlns:a16="http://schemas.microsoft.com/office/drawing/2014/main" val="1536642923"/>
                  </a:ext>
                </a:extLst>
              </a:tr>
              <a:tr h="541841">
                <a:tc>
                  <a:txBody>
                    <a:bodyPr/>
                    <a:lstStyle/>
                    <a:p>
                      <a:r>
                        <a:rPr lang="en-IN" sz="1600" b="0" u="none" strike="noStrike" kern="1200" baseline="0" dirty="0">
                          <a:solidFill>
                            <a:schemeClr val="tx1"/>
                          </a:solidFill>
                          <a:latin typeface="Garamond" panose="02020404030301010803" pitchFamily="18" charset="0"/>
                        </a:rPr>
                        <a:t>Linked SES </a:t>
                      </a:r>
                      <a:endParaRPr lang="en-IN" sz="1600" dirty="0">
                        <a:latin typeface="Garamond" panose="02020404030301010803" pitchFamily="18" charset="0"/>
                      </a:endParaRPr>
                    </a:p>
                  </a:txBody>
                  <a:tcPr/>
                </a:tc>
                <a:tc>
                  <a:txBody>
                    <a:bodyPr/>
                    <a:lstStyle/>
                    <a:p>
                      <a:r>
                        <a:rPr lang="en-IN" sz="1600" b="0" u="none" strike="noStrike" kern="1200" baseline="0" dirty="0" err="1">
                          <a:solidFill>
                            <a:schemeClr val="tx1"/>
                          </a:solidFill>
                          <a:latin typeface="Garamond" panose="02020404030301010803" pitchFamily="18" charset="0"/>
                        </a:rPr>
                        <a:t>Fikret</a:t>
                      </a:r>
                      <a:r>
                        <a:rPr lang="en-IN" sz="1600" b="0" u="none" strike="noStrike" kern="1200" baseline="0" dirty="0">
                          <a:solidFill>
                            <a:schemeClr val="tx1"/>
                          </a:solidFill>
                          <a:latin typeface="Garamond" panose="02020404030301010803" pitchFamily="18" charset="0"/>
                        </a:rPr>
                        <a:t> </a:t>
                      </a:r>
                      <a:r>
                        <a:rPr lang="en-IN" sz="1600" b="0" u="none" strike="noStrike" kern="1200" baseline="0" dirty="0" err="1">
                          <a:solidFill>
                            <a:schemeClr val="tx1"/>
                          </a:solidFill>
                          <a:latin typeface="Garamond" panose="02020404030301010803" pitchFamily="18" charset="0"/>
                        </a:rPr>
                        <a:t>Berkes</a:t>
                      </a:r>
                      <a:r>
                        <a:rPr lang="en-IN" sz="1600" b="0" u="none" strike="noStrike" kern="1200" baseline="0" dirty="0">
                          <a:solidFill>
                            <a:schemeClr val="tx1"/>
                          </a:solidFill>
                          <a:latin typeface="Garamond" panose="02020404030301010803" pitchFamily="18" charset="0"/>
                        </a:rPr>
                        <a:t> and Carl </a:t>
                      </a:r>
                      <a:r>
                        <a:rPr lang="en-IN" sz="1600" b="0" u="none" strike="noStrike" kern="1200" baseline="0" dirty="0" err="1">
                          <a:solidFill>
                            <a:schemeClr val="tx1"/>
                          </a:solidFill>
                          <a:latin typeface="Garamond" panose="02020404030301010803" pitchFamily="18" charset="0"/>
                        </a:rPr>
                        <a:t>Folke</a:t>
                      </a:r>
                      <a:endParaRPr lang="en-IN" sz="1600" b="1" dirty="0">
                        <a:latin typeface="Garamond" panose="02020404030301010803" pitchFamily="18" charset="0"/>
                      </a:endParaRPr>
                    </a:p>
                  </a:txBody>
                  <a:tcPr/>
                </a:tc>
                <a:tc>
                  <a:txBody>
                    <a:bodyPr/>
                    <a:lstStyle/>
                    <a:p>
                      <a:r>
                        <a:rPr lang="en-IN" sz="1600" dirty="0">
                          <a:latin typeface="Garamond" panose="02020404030301010803" pitchFamily="18" charset="0"/>
                        </a:rPr>
                        <a:t>1998 and on</a:t>
                      </a:r>
                    </a:p>
                  </a:txBody>
                  <a:tcPr/>
                </a:tc>
                <a:tc>
                  <a:txBody>
                    <a:bodyPr/>
                    <a:lstStyle/>
                    <a:p>
                      <a:r>
                        <a:rPr lang="en-IN" sz="1600" dirty="0">
                          <a:latin typeface="Garamond" panose="02020404030301010803" pitchFamily="18" charset="0"/>
                        </a:rPr>
                        <a:t>Ecology</a:t>
                      </a:r>
                    </a:p>
                  </a:txBody>
                  <a:tcPr/>
                </a:tc>
                <a:tc>
                  <a:txBody>
                    <a:bodyPr/>
                    <a:lstStyle/>
                    <a:p>
                      <a:r>
                        <a:rPr lang="en-US" sz="1600" dirty="0">
                          <a:latin typeface="Garamond" panose="02020404030301010803" pitchFamily="18" charset="0"/>
                        </a:rPr>
                        <a:t>D</a:t>
                      </a:r>
                      <a:r>
                        <a:rPr lang="en-IN" sz="1600" dirty="0">
                          <a:latin typeface="Garamond" panose="02020404030301010803" pitchFamily="18" charset="0"/>
                        </a:rPr>
                        <a:t>o</a:t>
                      </a:r>
                    </a:p>
                  </a:txBody>
                  <a:tcPr/>
                </a:tc>
                <a:extLst>
                  <a:ext uri="{0D108BD9-81ED-4DB2-BD59-A6C34878D82A}">
                    <a16:rowId xmlns:a16="http://schemas.microsoft.com/office/drawing/2014/main" val="2961969505"/>
                  </a:ext>
                </a:extLst>
              </a:tr>
              <a:tr h="383322">
                <a:tc gridSpan="5">
                  <a:txBody>
                    <a:bodyPr/>
                    <a:lstStyle/>
                    <a:p>
                      <a:endParaRPr lang="en-IN" sz="1600" b="1" dirty="0"/>
                    </a:p>
                  </a:txBody>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919508"/>
                  </a:ext>
                </a:extLst>
              </a:tr>
            </a:tbl>
          </a:graphicData>
        </a:graphic>
      </p:graphicFrame>
      <p:sp>
        <p:nvSpPr>
          <p:cNvPr id="5" name="Title 1">
            <a:extLst>
              <a:ext uri="{FF2B5EF4-FFF2-40B4-BE49-F238E27FC236}">
                <a16:creationId xmlns:a16="http://schemas.microsoft.com/office/drawing/2014/main" id="{1E91E6B0-7614-45BE-6EB6-AA3640F0E332}"/>
              </a:ext>
            </a:extLst>
          </p:cNvPr>
          <p:cNvSpPr>
            <a:spLocks noGrp="1"/>
          </p:cNvSpPr>
          <p:nvPr>
            <p:ph type="title"/>
          </p:nvPr>
        </p:nvSpPr>
        <p:spPr>
          <a:xfrm>
            <a:off x="190902" y="164387"/>
            <a:ext cx="11577637" cy="790205"/>
          </a:xfrm>
        </p:spPr>
        <p:txBody>
          <a:bodyPr>
            <a:normAutofit fontScale="90000"/>
          </a:bodyPr>
          <a:lstStyle/>
          <a:p>
            <a:r>
              <a:rPr lang="en-IN" sz="3600" b="1" cap="none" spc="0" dirty="0">
                <a:solidFill>
                  <a:schemeClr val="accent1">
                    <a:lumMod val="50000"/>
                  </a:schemeClr>
                </a:solidFill>
                <a:latin typeface="Garamond" panose="02020404030301010803" pitchFamily="18" charset="0"/>
              </a:rPr>
              <a:t>Emergence of SES</a:t>
            </a:r>
            <a:br>
              <a:rPr lang="en-IN" cap="none" spc="0" dirty="0">
                <a:solidFill>
                  <a:srgbClr val="009999"/>
                </a:solidFill>
              </a:rPr>
            </a:br>
            <a:endParaRPr lang="en-IN" sz="2000" cap="none" spc="0" dirty="0">
              <a:solidFill>
                <a:srgbClr val="009999"/>
              </a:solidFill>
            </a:endParaRPr>
          </a:p>
        </p:txBody>
      </p:sp>
    </p:spTree>
    <p:extLst>
      <p:ext uri="{BB962C8B-B14F-4D97-AF65-F5344CB8AC3E}">
        <p14:creationId xmlns:p14="http://schemas.microsoft.com/office/powerpoint/2010/main" val="2862625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35FEA6-651A-0B59-B716-AA1C18D7C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1875" y="2208943"/>
            <a:ext cx="7137105" cy="3668230"/>
          </a:xfrm>
          <a:prstGeom prst="rect">
            <a:avLst/>
          </a:prstGeom>
        </p:spPr>
      </p:pic>
      <p:sp>
        <p:nvSpPr>
          <p:cNvPr id="8" name="TextBox 7">
            <a:extLst>
              <a:ext uri="{FF2B5EF4-FFF2-40B4-BE49-F238E27FC236}">
                <a16:creationId xmlns:a16="http://schemas.microsoft.com/office/drawing/2014/main" id="{B520E72A-2766-7679-4AB7-9C641605C586}"/>
              </a:ext>
            </a:extLst>
          </p:cNvPr>
          <p:cNvSpPr txBox="1"/>
          <p:nvPr/>
        </p:nvSpPr>
        <p:spPr>
          <a:xfrm>
            <a:off x="7479266" y="5923248"/>
            <a:ext cx="2686050" cy="307777"/>
          </a:xfrm>
          <a:prstGeom prst="rect">
            <a:avLst/>
          </a:prstGeom>
          <a:noFill/>
        </p:spPr>
        <p:txBody>
          <a:bodyPr wrap="square" rtlCol="0">
            <a:spAutoFit/>
          </a:bodyPr>
          <a:lstStyle/>
          <a:p>
            <a:r>
              <a:rPr lang="en-IN" sz="1400" dirty="0">
                <a:latin typeface="Garamond" panose="02020404030301010803" pitchFamily="18" charset="0"/>
              </a:rPr>
              <a:t>Source: Wilcox et al. 2019</a:t>
            </a:r>
          </a:p>
        </p:txBody>
      </p:sp>
      <p:sp>
        <p:nvSpPr>
          <p:cNvPr id="2" name="TextBox 1">
            <a:extLst>
              <a:ext uri="{FF2B5EF4-FFF2-40B4-BE49-F238E27FC236}">
                <a16:creationId xmlns:a16="http://schemas.microsoft.com/office/drawing/2014/main" id="{DA0E6E14-8476-A240-AD6D-6B0E041ACE97}"/>
              </a:ext>
            </a:extLst>
          </p:cNvPr>
          <p:cNvSpPr txBox="1"/>
          <p:nvPr/>
        </p:nvSpPr>
        <p:spPr>
          <a:xfrm>
            <a:off x="226032" y="2008979"/>
            <a:ext cx="4715844" cy="3970318"/>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solidFill>
                  <a:schemeClr val="tx1"/>
                </a:solidFill>
                <a:latin typeface="Garamond" panose="02020404030301010803" pitchFamily="18" charset="0"/>
              </a:rPr>
              <a:t>Relations and interactions</a:t>
            </a:r>
          </a:p>
          <a:p>
            <a:pPr marR="0" lvl="0" algn="just" defTabSz="914400" rtl="0" eaLnBrk="1" fontAlgn="auto" latinLnBrk="0" hangingPunct="1">
              <a:lnSpc>
                <a:spcPct val="100000"/>
              </a:lnSpc>
              <a:spcBef>
                <a:spcPts val="0"/>
              </a:spcBef>
              <a:spcAft>
                <a:spcPts val="0"/>
              </a:spcAft>
              <a:buClrTx/>
              <a:buSzTx/>
              <a:tabLst/>
              <a:defRPr/>
            </a:pPr>
            <a:endParaRPr lang="en-US" sz="1800" b="1" dirty="0">
              <a:solidFill>
                <a:schemeClr val="tx1"/>
              </a:solidFill>
              <a:latin typeface="Garamond" panose="02020404030301010803"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tx1"/>
                </a:solidFill>
                <a:latin typeface="Garamond" panose="02020404030301010803" pitchFamily="18" charset="0"/>
              </a:rPr>
              <a:t>F</a:t>
            </a:r>
            <a:r>
              <a:rPr lang="en-US" sz="1800" b="1" dirty="0">
                <a:latin typeface="Garamond" panose="02020404030301010803" pitchFamily="18" charset="0"/>
              </a:rPr>
              <a:t>eedback and adaptive capacity – </a:t>
            </a:r>
            <a:r>
              <a:rPr lang="en-US" sz="1800" dirty="0">
                <a:latin typeface="Garamond" panose="02020404030301010803" pitchFamily="18" charset="0"/>
              </a:rPr>
              <a:t>feedback processes enable to continuously adjust and adapt</a:t>
            </a:r>
          </a:p>
          <a:p>
            <a:pPr marR="0" lvl="0" algn="just" defTabSz="914400" rtl="0" eaLnBrk="1" fontAlgn="auto" latinLnBrk="0" hangingPunct="1">
              <a:lnSpc>
                <a:spcPct val="100000"/>
              </a:lnSpc>
              <a:spcBef>
                <a:spcPts val="0"/>
              </a:spcBef>
              <a:spcAft>
                <a:spcPts val="0"/>
              </a:spcAft>
              <a:buClrTx/>
              <a:buSzTx/>
              <a:tabLst/>
              <a:defRPr/>
            </a:pPr>
            <a:endParaRPr lang="en-US" sz="1800" b="1" dirty="0">
              <a:latin typeface="Garamond" panose="02020404030301010803"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latin typeface="Garamond" panose="02020404030301010803" pitchFamily="18" charset="0"/>
              </a:rPr>
              <a:t>N</a:t>
            </a:r>
            <a:r>
              <a:rPr lang="en-US" sz="1800" b="1" dirty="0">
                <a:latin typeface="Garamond" panose="02020404030301010803" pitchFamily="18" charset="0"/>
              </a:rPr>
              <a:t>on-linearity </a:t>
            </a:r>
            <a:r>
              <a:rPr lang="en-US" dirty="0">
                <a:latin typeface="Garamond" panose="02020404030301010803" pitchFamily="18" charset="0"/>
              </a:rPr>
              <a:t>– interactions are dynamic and may change in unusual way; s</a:t>
            </a:r>
            <a:r>
              <a:rPr lang="en-US" sz="1800" b="0" dirty="0">
                <a:latin typeface="Garamond" panose="02020404030301010803" pitchFamily="18" charset="0"/>
              </a:rPr>
              <a:t>mall changes can trigger larger implications; e.g. ice sheet collapse, a shift from collaborative institutions for regulating fishing to overharvesting</a:t>
            </a:r>
          </a:p>
          <a:p>
            <a:pPr marR="0" lvl="0" algn="just" defTabSz="914400" rtl="0" eaLnBrk="1" fontAlgn="auto" latinLnBrk="0" hangingPunct="1">
              <a:lnSpc>
                <a:spcPct val="100000"/>
              </a:lnSpc>
              <a:spcBef>
                <a:spcPts val="0"/>
              </a:spcBef>
              <a:spcAft>
                <a:spcPts val="0"/>
              </a:spcAft>
              <a:buClrTx/>
              <a:buSzTx/>
              <a:tabLst/>
              <a:defRPr/>
            </a:pPr>
            <a:endParaRPr lang="en-US" sz="1800" b="0" dirty="0">
              <a:latin typeface="Garamond" panose="02020404030301010803"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latin typeface="Garamond" panose="02020404030301010803" pitchFamily="18" charset="0"/>
              </a:rPr>
              <a:t>U</a:t>
            </a:r>
            <a:r>
              <a:rPr lang="en-US" sz="1800" b="1" dirty="0">
                <a:latin typeface="Garamond" panose="02020404030301010803" pitchFamily="18" charset="0"/>
              </a:rPr>
              <a:t>npredictability </a:t>
            </a:r>
            <a:r>
              <a:rPr lang="en-US" dirty="0">
                <a:latin typeface="Garamond" panose="02020404030301010803" pitchFamily="18" charset="0"/>
              </a:rPr>
              <a:t>- </a:t>
            </a:r>
            <a:r>
              <a:rPr lang="en-US" sz="1800" b="0" dirty="0">
                <a:latin typeface="Garamond" panose="02020404030301010803" pitchFamily="18" charset="0"/>
              </a:rPr>
              <a:t>complex cause and effect pathways; co-evolutionary nature</a:t>
            </a:r>
            <a:endParaRPr lang="en-IN" sz="1800" b="1" dirty="0">
              <a:latin typeface="Garamond" panose="02020404030301010803" pitchFamily="18" charset="0"/>
            </a:endParaRPr>
          </a:p>
        </p:txBody>
      </p:sp>
      <p:sp>
        <p:nvSpPr>
          <p:cNvPr id="3" name="TextBox 2">
            <a:extLst>
              <a:ext uri="{FF2B5EF4-FFF2-40B4-BE49-F238E27FC236}">
                <a16:creationId xmlns:a16="http://schemas.microsoft.com/office/drawing/2014/main" id="{8ED64FFD-C081-F028-FC36-31F9307D2CB3}"/>
              </a:ext>
            </a:extLst>
          </p:cNvPr>
          <p:cNvSpPr txBox="1"/>
          <p:nvPr/>
        </p:nvSpPr>
        <p:spPr>
          <a:xfrm>
            <a:off x="400692" y="980827"/>
            <a:ext cx="5619964" cy="584775"/>
          </a:xfrm>
          <a:prstGeom prst="rect">
            <a:avLst/>
          </a:prstGeom>
          <a:noFill/>
        </p:spPr>
        <p:txBody>
          <a:bodyPr wrap="square" rtlCol="0">
            <a:spAutoFit/>
          </a:bodyPr>
          <a:lstStyle/>
          <a:p>
            <a:r>
              <a:rPr lang="en-US" sz="3200" b="1" dirty="0">
                <a:solidFill>
                  <a:schemeClr val="accent2">
                    <a:lumMod val="75000"/>
                  </a:schemeClr>
                </a:solidFill>
                <a:latin typeface="Garamond" panose="02020404030301010803" pitchFamily="18" charset="0"/>
              </a:rPr>
              <a:t>Organizing principles</a:t>
            </a:r>
            <a:endParaRPr lang="en-IN" sz="3200" b="1" dirty="0">
              <a:solidFill>
                <a:schemeClr val="accent2">
                  <a:lumMod val="75000"/>
                </a:schemeClr>
              </a:solidFill>
              <a:latin typeface="Garamond" panose="02020404030301010803" pitchFamily="18" charset="0"/>
            </a:endParaRPr>
          </a:p>
        </p:txBody>
      </p:sp>
    </p:spTree>
    <p:extLst>
      <p:ext uri="{BB962C8B-B14F-4D97-AF65-F5344CB8AC3E}">
        <p14:creationId xmlns:p14="http://schemas.microsoft.com/office/powerpoint/2010/main" val="3987676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CE40EF-D24D-0464-B382-FD84B6923B0D}"/>
              </a:ext>
            </a:extLst>
          </p:cNvPr>
          <p:cNvSpPr>
            <a:spLocks noGrp="1"/>
          </p:cNvSpPr>
          <p:nvPr>
            <p:ph type="title"/>
          </p:nvPr>
        </p:nvSpPr>
        <p:spPr>
          <a:xfrm>
            <a:off x="1096963" y="287339"/>
            <a:ext cx="10058400" cy="616788"/>
          </a:xfrm>
        </p:spPr>
        <p:txBody>
          <a:bodyPr>
            <a:normAutofit fontScale="90000"/>
          </a:bodyPr>
          <a:lstStyle/>
          <a:p>
            <a:r>
              <a:rPr lang="en-US" sz="4400" b="1" dirty="0">
                <a:solidFill>
                  <a:schemeClr val="accent1">
                    <a:lumMod val="50000"/>
                  </a:schemeClr>
                </a:solidFill>
                <a:latin typeface="Garamond" panose="02020404030301010803" pitchFamily="18" charset="0"/>
              </a:rPr>
              <a:t>Scenario study 1</a:t>
            </a:r>
            <a:endParaRPr lang="en-IN" sz="4400" dirty="0"/>
          </a:p>
        </p:txBody>
      </p:sp>
      <p:pic>
        <p:nvPicPr>
          <p:cNvPr id="8" name="Picture 7" descr="A picture containing water, sky, outdoor, boat&#10;&#10;Description automatically generated">
            <a:extLst>
              <a:ext uri="{FF2B5EF4-FFF2-40B4-BE49-F238E27FC236}">
                <a16:creationId xmlns:a16="http://schemas.microsoft.com/office/drawing/2014/main" id="{0464194D-EDDF-3A24-15A9-35F9F2EC1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2911"/>
            <a:ext cx="5425764" cy="3051992"/>
          </a:xfrm>
          <a:prstGeom prst="rect">
            <a:avLst/>
          </a:prstGeom>
        </p:spPr>
      </p:pic>
      <p:pic>
        <p:nvPicPr>
          <p:cNvPr id="10" name="Picture 9">
            <a:extLst>
              <a:ext uri="{FF2B5EF4-FFF2-40B4-BE49-F238E27FC236}">
                <a16:creationId xmlns:a16="http://schemas.microsoft.com/office/drawing/2014/main" id="{87349B0E-3563-8CB1-E296-CA73FD12F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8746" y="19832"/>
            <a:ext cx="5743254" cy="3230580"/>
          </a:xfrm>
          <a:prstGeom prst="rect">
            <a:avLst/>
          </a:prstGeom>
        </p:spPr>
      </p:pic>
      <p:pic>
        <p:nvPicPr>
          <p:cNvPr id="6" name="Content Placeholder 5" descr="A picture containing outdoor, sky, shore&#10;&#10;Description automatically generated">
            <a:extLst>
              <a:ext uri="{FF2B5EF4-FFF2-40B4-BE49-F238E27FC236}">
                <a16:creationId xmlns:a16="http://schemas.microsoft.com/office/drawing/2014/main" id="{A0E341E9-E2F5-34BD-65FF-690164D054F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92892" y="2808502"/>
            <a:ext cx="7199108" cy="4049498"/>
          </a:xfrm>
        </p:spPr>
      </p:pic>
      <p:sp>
        <p:nvSpPr>
          <p:cNvPr id="11" name="TextBox 10">
            <a:extLst>
              <a:ext uri="{FF2B5EF4-FFF2-40B4-BE49-F238E27FC236}">
                <a16:creationId xmlns:a16="http://schemas.microsoft.com/office/drawing/2014/main" id="{9E0EFD22-5262-D25F-87C3-7E2F1B9CACB7}"/>
              </a:ext>
            </a:extLst>
          </p:cNvPr>
          <p:cNvSpPr txBox="1"/>
          <p:nvPr/>
        </p:nvSpPr>
        <p:spPr>
          <a:xfrm>
            <a:off x="0" y="5034903"/>
            <a:ext cx="308225" cy="369332"/>
          </a:xfrm>
          <a:prstGeom prst="rect">
            <a:avLst/>
          </a:prstGeom>
          <a:noFill/>
        </p:spPr>
        <p:txBody>
          <a:bodyPr wrap="square" rtlCol="0">
            <a:spAutoFit/>
          </a:bodyPr>
          <a:lstStyle/>
          <a:p>
            <a:r>
              <a:rPr lang="en-US" dirty="0"/>
              <a:t>1</a:t>
            </a:r>
            <a:endParaRPr lang="en-IN" dirty="0"/>
          </a:p>
        </p:txBody>
      </p:sp>
      <p:sp>
        <p:nvSpPr>
          <p:cNvPr id="12" name="TextBox 11">
            <a:extLst>
              <a:ext uri="{FF2B5EF4-FFF2-40B4-BE49-F238E27FC236}">
                <a16:creationId xmlns:a16="http://schemas.microsoft.com/office/drawing/2014/main" id="{4642DDFA-25D1-3D17-05F2-2C209D62E72D}"/>
              </a:ext>
            </a:extLst>
          </p:cNvPr>
          <p:cNvSpPr txBox="1"/>
          <p:nvPr/>
        </p:nvSpPr>
        <p:spPr>
          <a:xfrm>
            <a:off x="6126163" y="19832"/>
            <a:ext cx="308225" cy="369332"/>
          </a:xfrm>
          <a:prstGeom prst="rect">
            <a:avLst/>
          </a:prstGeom>
          <a:noFill/>
        </p:spPr>
        <p:txBody>
          <a:bodyPr wrap="square" rtlCol="0">
            <a:spAutoFit/>
          </a:bodyPr>
          <a:lstStyle/>
          <a:p>
            <a:r>
              <a:rPr lang="en-US" dirty="0"/>
              <a:t>2</a:t>
            </a:r>
            <a:endParaRPr lang="en-IN" dirty="0"/>
          </a:p>
        </p:txBody>
      </p:sp>
      <p:sp>
        <p:nvSpPr>
          <p:cNvPr id="13" name="TextBox 12">
            <a:extLst>
              <a:ext uri="{FF2B5EF4-FFF2-40B4-BE49-F238E27FC236}">
                <a16:creationId xmlns:a16="http://schemas.microsoft.com/office/drawing/2014/main" id="{13BF2CAD-F5D4-6A8E-2A38-74F6EB0A7977}"/>
              </a:ext>
            </a:extLst>
          </p:cNvPr>
          <p:cNvSpPr txBox="1"/>
          <p:nvPr/>
        </p:nvSpPr>
        <p:spPr>
          <a:xfrm>
            <a:off x="4684667" y="6019510"/>
            <a:ext cx="308225" cy="369332"/>
          </a:xfrm>
          <a:prstGeom prst="rect">
            <a:avLst/>
          </a:prstGeom>
          <a:noFill/>
        </p:spPr>
        <p:txBody>
          <a:bodyPr wrap="square" rtlCol="0">
            <a:spAutoFit/>
          </a:bodyPr>
          <a:lstStyle/>
          <a:p>
            <a:r>
              <a:rPr lang="en-US" dirty="0"/>
              <a:t>3</a:t>
            </a:r>
            <a:endParaRPr lang="en-IN" dirty="0"/>
          </a:p>
        </p:txBody>
      </p:sp>
    </p:spTree>
    <p:extLst>
      <p:ext uri="{BB962C8B-B14F-4D97-AF65-F5344CB8AC3E}">
        <p14:creationId xmlns:p14="http://schemas.microsoft.com/office/powerpoint/2010/main" val="1859312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3FC329-FE10-4CD4-87C0-287B3C410B67}"/>
              </a:ext>
            </a:extLst>
          </p:cNvPr>
          <p:cNvGrpSpPr/>
          <p:nvPr/>
        </p:nvGrpSpPr>
        <p:grpSpPr>
          <a:xfrm>
            <a:off x="1479479" y="682827"/>
            <a:ext cx="9534418" cy="5646053"/>
            <a:chOff x="0" y="0"/>
            <a:chExt cx="5921237" cy="3706948"/>
          </a:xfrm>
        </p:grpSpPr>
        <p:sp>
          <p:nvSpPr>
            <p:cNvPr id="5" name="Text Box 2">
              <a:extLst>
                <a:ext uri="{FF2B5EF4-FFF2-40B4-BE49-F238E27FC236}">
                  <a16:creationId xmlns:a16="http://schemas.microsoft.com/office/drawing/2014/main" id="{B10D2201-1E77-4150-A3FB-274F5BA85D6E}"/>
                </a:ext>
              </a:extLst>
            </p:cNvPr>
            <p:cNvSpPr txBox="1">
              <a:spLocks noChangeArrowheads="1"/>
            </p:cNvSpPr>
            <p:nvPr/>
          </p:nvSpPr>
          <p:spPr bwMode="auto">
            <a:xfrm>
              <a:off x="72887" y="980661"/>
              <a:ext cx="850900" cy="342900"/>
            </a:xfrm>
            <a:prstGeom prst="rect">
              <a:avLst/>
            </a:prstGeom>
            <a:solidFill>
              <a:srgbClr val="ECF7B7"/>
            </a:solidFill>
            <a:ln>
              <a:solidFill>
                <a:schemeClr val="accent6">
                  <a:lumMod val="40000"/>
                  <a:lumOff val="60000"/>
                </a:schemeClr>
              </a:solidFill>
              <a:headEnd/>
              <a:tailEnd/>
            </a:ln>
          </p:spPr>
          <p:style>
            <a:lnRef idx="2">
              <a:schemeClr val="accent6"/>
            </a:lnRef>
            <a:fillRef idx="1">
              <a:schemeClr val="lt1"/>
            </a:fillRef>
            <a:effectRef idx="0">
              <a:schemeClr val="accent6"/>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Ecosystems</a:t>
              </a:r>
              <a:endParaRPr lang="en-IN" sz="1600" dirty="0">
                <a:effectLst/>
                <a:ea typeface="Calibri" panose="020F0502020204030204" pitchFamily="34" charset="0"/>
                <a:cs typeface="Times New Roman" panose="02020603050405020304" pitchFamily="18" charset="0"/>
              </a:endParaRPr>
            </a:p>
          </p:txBody>
        </p:sp>
        <p:sp>
          <p:nvSpPr>
            <p:cNvPr id="6" name="Text Box 2">
              <a:extLst>
                <a:ext uri="{FF2B5EF4-FFF2-40B4-BE49-F238E27FC236}">
                  <a16:creationId xmlns:a16="http://schemas.microsoft.com/office/drawing/2014/main" id="{07619BD7-B37F-426B-B645-C5BA8C451E14}"/>
                </a:ext>
              </a:extLst>
            </p:cNvPr>
            <p:cNvSpPr txBox="1">
              <a:spLocks noChangeArrowheads="1"/>
            </p:cNvSpPr>
            <p:nvPr/>
          </p:nvSpPr>
          <p:spPr bwMode="auto">
            <a:xfrm>
              <a:off x="1093304" y="874643"/>
              <a:ext cx="1123950" cy="482600"/>
            </a:xfrm>
            <a:prstGeom prst="rect">
              <a:avLst/>
            </a:prstGeom>
            <a:solidFill>
              <a:srgbClr val="ECF7B7"/>
            </a:solidFill>
            <a:ln w="9525">
              <a:solidFill>
                <a:schemeClr val="accent6">
                  <a:lumMod val="40000"/>
                  <a:lumOff val="60000"/>
                </a:schemeClr>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People and technology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2">
              <a:extLst>
                <a:ext uri="{FF2B5EF4-FFF2-40B4-BE49-F238E27FC236}">
                  <a16:creationId xmlns:a16="http://schemas.microsoft.com/office/drawing/2014/main" id="{00A93AFA-FA8D-479F-B342-E3CF50B9F134}"/>
                </a:ext>
              </a:extLst>
            </p:cNvPr>
            <p:cNvSpPr txBox="1">
              <a:spLocks noChangeArrowheads="1"/>
            </p:cNvSpPr>
            <p:nvPr/>
          </p:nvSpPr>
          <p:spPr bwMode="auto">
            <a:xfrm>
              <a:off x="4697896" y="980661"/>
              <a:ext cx="1123950" cy="342900"/>
            </a:xfrm>
            <a:prstGeom prst="rect">
              <a:avLst/>
            </a:prstGeom>
            <a:solidFill>
              <a:srgbClr val="ECF7B7"/>
            </a:solidFill>
            <a:ln w="9525">
              <a:solidFill>
                <a:schemeClr val="accent6">
                  <a:lumMod val="40000"/>
                  <a:lumOff val="60000"/>
                </a:schemeClr>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IN" sz="1600">
                  <a:effectLst/>
                  <a:latin typeface="Garamond" panose="02020404030301010803" pitchFamily="18" charset="0"/>
                  <a:ea typeface="Calibri" panose="020F0502020204030204" pitchFamily="34" charset="0"/>
                  <a:cs typeface="Times New Roman" panose="02020603050405020304" pitchFamily="18" charset="0"/>
                </a:rPr>
                <a:t>Local knowledge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2">
              <a:extLst>
                <a:ext uri="{FF2B5EF4-FFF2-40B4-BE49-F238E27FC236}">
                  <a16:creationId xmlns:a16="http://schemas.microsoft.com/office/drawing/2014/main" id="{1DA2AEB6-7589-40E8-97A5-28DFB5D2AE75}"/>
                </a:ext>
              </a:extLst>
            </p:cNvPr>
            <p:cNvSpPr txBox="1">
              <a:spLocks noChangeArrowheads="1"/>
            </p:cNvSpPr>
            <p:nvPr/>
          </p:nvSpPr>
          <p:spPr bwMode="auto">
            <a:xfrm>
              <a:off x="3571461" y="993913"/>
              <a:ext cx="889000" cy="330200"/>
            </a:xfrm>
            <a:prstGeom prst="rect">
              <a:avLst/>
            </a:prstGeom>
            <a:solidFill>
              <a:srgbClr val="ECF7B7"/>
            </a:solidFill>
            <a:ln w="9525">
              <a:solidFill>
                <a:schemeClr val="accent6">
                  <a:lumMod val="40000"/>
                  <a:lumOff val="60000"/>
                </a:schemeClr>
              </a:solidFill>
              <a:miter lim="800000"/>
              <a:headEnd/>
              <a:tailEnd/>
            </a:ln>
          </p:spPr>
          <p:txBody>
            <a:bodyPr rot="0" vert="horz" wrap="square" lIns="91440" tIns="45720" rIns="91440" bIns="45720" anchor="t" anchorCtr="0">
              <a:noAutofit/>
            </a:bodyPr>
            <a:lstStyle/>
            <a:p>
              <a:pPr>
                <a:lnSpc>
                  <a:spcPct val="107000"/>
                </a:lnSpc>
                <a:spcAft>
                  <a:spcPts val="800"/>
                </a:spcAft>
              </a:pPr>
              <a:r>
                <a:rPr lang="en-IN" sz="1600">
                  <a:effectLst/>
                  <a:latin typeface="Garamond" panose="02020404030301010803" pitchFamily="18" charset="0"/>
                  <a:ea typeface="Calibri" panose="020F0502020204030204" pitchFamily="34" charset="0"/>
                  <a:cs typeface="Times New Roman" panose="02020603050405020304" pitchFamily="18" charset="0"/>
                </a:rPr>
                <a:t> Institutions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2">
              <a:extLst>
                <a:ext uri="{FF2B5EF4-FFF2-40B4-BE49-F238E27FC236}">
                  <a16:creationId xmlns:a16="http://schemas.microsoft.com/office/drawing/2014/main" id="{1101BB18-5A33-4212-B133-746877A74C46}"/>
                </a:ext>
              </a:extLst>
            </p:cNvPr>
            <p:cNvSpPr txBox="1">
              <a:spLocks noChangeArrowheads="1"/>
            </p:cNvSpPr>
            <p:nvPr/>
          </p:nvSpPr>
          <p:spPr bwMode="auto">
            <a:xfrm>
              <a:off x="2392017" y="988943"/>
              <a:ext cx="977900" cy="368301"/>
            </a:xfrm>
            <a:prstGeom prst="rect">
              <a:avLst/>
            </a:prstGeom>
            <a:solidFill>
              <a:srgbClr val="ECF7B7"/>
            </a:solidFill>
            <a:ln w="9525">
              <a:solidFill>
                <a:schemeClr val="accent6">
                  <a:lumMod val="40000"/>
                  <a:lumOff val="60000"/>
                </a:schemeClr>
              </a:solidFill>
              <a:miter lim="800000"/>
              <a:headEnd/>
              <a:tailEnd/>
            </a:ln>
          </p:spPr>
          <p:txBody>
            <a:bodyPr rot="0" vert="horz" wrap="square" lIns="91440" tIns="45720" rIns="91440" bIns="45720" anchor="t" anchorCtr="0">
              <a:noAutofit/>
            </a:bodyPr>
            <a:lstStyle/>
            <a:p>
              <a:pPr algn="ctr">
                <a:lnSpc>
                  <a:spcPct val="107000"/>
                </a:lnSpc>
                <a:spcAft>
                  <a:spcPts val="800"/>
                </a:spcAft>
              </a:pPr>
              <a:r>
                <a:rPr lang="en-IN" sz="1600" dirty="0">
                  <a:latin typeface="Garamond" panose="02020404030301010803" pitchFamily="18" charset="0"/>
                  <a:ea typeface="Calibri" panose="020F0502020204030204" pitchFamily="34" charset="0"/>
                  <a:cs typeface="Times New Roman" panose="02020603050405020304" pitchFamily="18" charset="0"/>
                </a:rPr>
                <a:t>G</a:t>
              </a:r>
              <a:r>
                <a:rPr lang="en-IN" sz="1600" dirty="0">
                  <a:effectLst/>
                  <a:latin typeface="Garamond" panose="02020404030301010803" pitchFamily="18" charset="0"/>
                  <a:ea typeface="Calibri" panose="020F0502020204030204" pitchFamily="34" charset="0"/>
                  <a:cs typeface="Times New Roman" panose="02020603050405020304" pitchFamily="18" charset="0"/>
                </a:rPr>
                <a:t>overnance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2">
              <a:extLst>
                <a:ext uri="{FF2B5EF4-FFF2-40B4-BE49-F238E27FC236}">
                  <a16:creationId xmlns:a16="http://schemas.microsoft.com/office/drawing/2014/main" id="{ADE7BE42-E15E-4189-B1AD-DEE9B86117EA}"/>
                </a:ext>
              </a:extLst>
            </p:cNvPr>
            <p:cNvSpPr txBox="1">
              <a:spLocks noChangeArrowheads="1"/>
            </p:cNvSpPr>
            <p:nvPr/>
          </p:nvSpPr>
          <p:spPr bwMode="auto">
            <a:xfrm>
              <a:off x="0" y="1702904"/>
              <a:ext cx="971550" cy="1727200"/>
            </a:xfrm>
            <a:prstGeom prst="rect">
              <a:avLst/>
            </a:prstGeom>
            <a:solidFill>
              <a:srgbClr val="FFFFFF"/>
            </a:solidFill>
            <a:ln w="9525">
              <a:solidFill>
                <a:srgbClr val="000000"/>
              </a:solidFill>
              <a:prstDash val="dash"/>
              <a:miter lim="800000"/>
              <a:headEnd/>
              <a:tailEnd/>
            </a:ln>
          </p:spPr>
          <p:txBody>
            <a:bodyPr rot="0" vert="horz" wrap="square" lIns="91440" tIns="45720" rIns="91440" bIns="45720" anchor="t" anchorCtr="0">
              <a:noAutofit/>
            </a:bodyPr>
            <a:lstStyle/>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latin typeface="Garamond" panose="02020404030301010803" pitchFamily="18" charset="0"/>
                  <a:ea typeface="Calibri" panose="020F0502020204030204" pitchFamily="34" charset="0"/>
                  <a:cs typeface="Times New Roman" panose="02020603050405020304" pitchFamily="18" charset="0"/>
                </a:rPr>
                <a:t>D</a:t>
              </a:r>
              <a:r>
                <a:rPr lang="en-IN" sz="1600" dirty="0">
                  <a:effectLst/>
                  <a:latin typeface="Garamond" panose="02020404030301010803" pitchFamily="18" charset="0"/>
                  <a:ea typeface="Calibri" panose="020F0502020204030204" pitchFamily="34" charset="0"/>
                  <a:cs typeface="Times New Roman" panose="02020603050405020304" pitchFamily="18" charset="0"/>
                </a:rPr>
                <a:t>iversity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 Overall ecosystem processes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 Ecosystem health and threats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1" name="Text Box 2">
              <a:extLst>
                <a:ext uri="{FF2B5EF4-FFF2-40B4-BE49-F238E27FC236}">
                  <a16:creationId xmlns:a16="http://schemas.microsoft.com/office/drawing/2014/main" id="{31D559DD-FFF4-4ACC-8518-B287E288C268}"/>
                </a:ext>
              </a:extLst>
            </p:cNvPr>
            <p:cNvSpPr txBox="1">
              <a:spLocks noChangeArrowheads="1"/>
            </p:cNvSpPr>
            <p:nvPr/>
          </p:nvSpPr>
          <p:spPr bwMode="auto">
            <a:xfrm>
              <a:off x="1093304" y="1702904"/>
              <a:ext cx="1168400" cy="2004043"/>
            </a:xfrm>
            <a:prstGeom prst="rect">
              <a:avLst/>
            </a:prstGeom>
            <a:solidFill>
              <a:srgbClr val="FFFFFF"/>
            </a:solidFill>
            <a:ln w="9525">
              <a:solidFill>
                <a:srgbClr val="000000"/>
              </a:solidFill>
              <a:prstDash val="dash"/>
              <a:miter lim="800000"/>
              <a:headEnd/>
              <a:tailEnd/>
            </a:ln>
          </p:spPr>
          <p:txBody>
            <a:bodyPr rot="0" vert="horz" wrap="square" lIns="91440" tIns="45720" rIns="91440" bIns="45720" anchor="t" anchorCtr="0">
              <a:noAutofit/>
            </a:bodyPr>
            <a:lstStyle/>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Garamond" panose="02020404030301010803" pitchFamily="18" charset="0"/>
                  <a:ea typeface="Calibri" panose="020F0502020204030204" pitchFamily="34" charset="0"/>
                  <a:cs typeface="Times New Roman" panose="02020603050405020304" pitchFamily="18" charset="0"/>
                </a:rPr>
                <a:t>Social construct and processes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 Relations among actors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  </a:t>
              </a:r>
              <a:r>
                <a:rPr lang="en-IN" sz="1600" dirty="0">
                  <a:latin typeface="Garamond" panose="02020404030301010803" pitchFamily="18" charset="0"/>
                  <a:ea typeface="Calibri" panose="020F0502020204030204" pitchFamily="34" charset="0"/>
                  <a:cs typeface="Times New Roman" panose="02020603050405020304" pitchFamily="18" charset="0"/>
                </a:rPr>
                <a:t>V</a:t>
              </a:r>
              <a:r>
                <a:rPr lang="en-IN" sz="1600" dirty="0">
                  <a:effectLst/>
                  <a:latin typeface="Garamond" panose="02020404030301010803" pitchFamily="18" charset="0"/>
                  <a:ea typeface="Calibri" panose="020F0502020204030204" pitchFamily="34" charset="0"/>
                  <a:cs typeface="Times New Roman" panose="02020603050405020304" pitchFamily="18" charset="0"/>
                </a:rPr>
                <a:t>alues and conflicts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 Assets (tools, land etc.)</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 Box 2">
              <a:extLst>
                <a:ext uri="{FF2B5EF4-FFF2-40B4-BE49-F238E27FC236}">
                  <a16:creationId xmlns:a16="http://schemas.microsoft.com/office/drawing/2014/main" id="{A76A3B44-3C9E-4A7B-AED1-06F6FA8C165D}"/>
                </a:ext>
              </a:extLst>
            </p:cNvPr>
            <p:cNvSpPr txBox="1">
              <a:spLocks noChangeArrowheads="1"/>
            </p:cNvSpPr>
            <p:nvPr/>
          </p:nvSpPr>
          <p:spPr bwMode="auto">
            <a:xfrm>
              <a:off x="2398643" y="1702903"/>
              <a:ext cx="1060450" cy="2004043"/>
            </a:xfrm>
            <a:prstGeom prst="rect">
              <a:avLst/>
            </a:prstGeom>
            <a:solidFill>
              <a:srgbClr val="FFFFFF"/>
            </a:solidFill>
            <a:ln w="9525">
              <a:solidFill>
                <a:srgbClr val="000000"/>
              </a:solidFill>
              <a:prstDash val="dash"/>
              <a:miter lim="800000"/>
              <a:headEnd/>
              <a:tailEnd/>
            </a:ln>
          </p:spPr>
          <p:txBody>
            <a:bodyPr rot="0" vert="horz" wrap="square" lIns="91440" tIns="45720" rIns="91440" bIns="45720" anchor="t" anchorCtr="0">
              <a:noAutofit/>
            </a:bodyPr>
            <a:lstStyle/>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Garamond" panose="02020404030301010803" pitchFamily="18" charset="0"/>
                  <a:ea typeface="Calibri" panose="020F0502020204030204" pitchFamily="34" charset="0"/>
                  <a:cs typeface="Times New Roman" panose="02020603050405020304" pitchFamily="18" charset="0"/>
                </a:rPr>
                <a:t>Common pool resources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 Resource accessibility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a:t>
              </a:r>
              <a:r>
                <a:rPr lang="en-IN" sz="1600" dirty="0">
                  <a:latin typeface="Garamond" panose="02020404030301010803" pitchFamily="18" charset="0"/>
                  <a:ea typeface="Calibri" panose="020F0502020204030204" pitchFamily="34" charset="0"/>
                  <a:cs typeface="Times New Roman" panose="02020603050405020304" pitchFamily="18" charset="0"/>
                </a:rPr>
                <a:t> Resource</a:t>
              </a:r>
              <a:r>
                <a:rPr lang="en-IN" sz="1600" dirty="0">
                  <a:effectLst/>
                  <a:latin typeface="Garamond" panose="02020404030301010803" pitchFamily="18" charset="0"/>
                  <a:ea typeface="Calibri" panose="020F0502020204030204" pitchFamily="34" charset="0"/>
                  <a:cs typeface="Times New Roman" panose="02020603050405020304" pitchFamily="18" charset="0"/>
                </a:rPr>
                <a:t> governance </a:t>
              </a: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Garamond" panose="02020404030301010803" pitchFamily="18" charset="0"/>
                  <a:ea typeface="Calibri" panose="020F0502020204030204" pitchFamily="34" charset="0"/>
                  <a:cs typeface="Times New Roman" panose="02020603050405020304" pitchFamily="18" charset="0"/>
                </a:rPr>
                <a:t>Economy and market</a:t>
              </a:r>
            </a:p>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3" name="Text Box 2">
              <a:extLst>
                <a:ext uri="{FF2B5EF4-FFF2-40B4-BE49-F238E27FC236}">
                  <a16:creationId xmlns:a16="http://schemas.microsoft.com/office/drawing/2014/main" id="{94C6C355-9810-43CF-85B5-DBD9F6CEB698}"/>
                </a:ext>
              </a:extLst>
            </p:cNvPr>
            <p:cNvSpPr txBox="1">
              <a:spLocks noChangeArrowheads="1"/>
            </p:cNvSpPr>
            <p:nvPr/>
          </p:nvSpPr>
          <p:spPr bwMode="auto">
            <a:xfrm>
              <a:off x="3571461" y="1702905"/>
              <a:ext cx="1123950" cy="2004043"/>
            </a:xfrm>
            <a:prstGeom prst="rect">
              <a:avLst/>
            </a:prstGeom>
            <a:solidFill>
              <a:srgbClr val="FFFFFF"/>
            </a:solidFill>
            <a:ln w="9525">
              <a:solidFill>
                <a:srgbClr val="000000"/>
              </a:solidFill>
              <a:prstDash val="dash"/>
              <a:miter lim="800000"/>
              <a:headEnd/>
              <a:tailEnd/>
            </a:ln>
          </p:spPr>
          <p:txBody>
            <a:bodyPr rot="0" vert="horz" wrap="square" lIns="91440" tIns="45720" rIns="91440" bIns="45720" anchor="t" anchorCtr="0">
              <a:noAutofit/>
            </a:bodyPr>
            <a:lstStyle/>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latin typeface="Garamond" panose="02020404030301010803" pitchFamily="18" charset="0"/>
                  <a:ea typeface="Calibri" panose="020F0502020204030204" pitchFamily="34" charset="0"/>
                  <a:cs typeface="Times New Roman" panose="02020603050405020304" pitchFamily="18" charset="0"/>
                </a:rPr>
                <a:t>N</a:t>
              </a:r>
              <a:r>
                <a:rPr lang="en-IN" sz="1600" dirty="0">
                  <a:effectLst/>
                  <a:latin typeface="Garamond" panose="02020404030301010803" pitchFamily="18" charset="0"/>
                  <a:ea typeface="Calibri" panose="020F0502020204030204" pitchFamily="34" charset="0"/>
                  <a:cs typeface="Times New Roman" panose="02020603050405020304" pitchFamily="18" charset="0"/>
                </a:rPr>
                <a:t>orms, values, beliefs (s</a:t>
              </a:r>
              <a:r>
                <a:rPr lang="en-IN" sz="1600" dirty="0">
                  <a:latin typeface="Garamond" panose="02020404030301010803" pitchFamily="18" charset="0"/>
                  <a:ea typeface="Calibri" panose="020F0502020204030204" pitchFamily="34" charset="0"/>
                  <a:cs typeface="Times New Roman" panose="02020603050405020304" pitchFamily="18" charset="0"/>
                </a:rPr>
                <a:t>ocial</a:t>
              </a:r>
              <a:r>
                <a:rPr lang="en-IN" sz="1600" dirty="0">
                  <a:effectLst/>
                  <a:latin typeface="Garamond" panose="02020404030301010803" pitchFamily="18" charset="0"/>
                  <a:ea typeface="Calibri" panose="020F0502020204030204" pitchFamily="34"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 Government jurisdictions, regulations, legislature, organizational rules (Governance)</a:t>
              </a:r>
            </a:p>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 Market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2">
              <a:extLst>
                <a:ext uri="{FF2B5EF4-FFF2-40B4-BE49-F238E27FC236}">
                  <a16:creationId xmlns:a16="http://schemas.microsoft.com/office/drawing/2014/main" id="{5C16AC04-D54A-4EFD-A517-3D6F314B9DD5}"/>
                </a:ext>
              </a:extLst>
            </p:cNvPr>
            <p:cNvSpPr txBox="1">
              <a:spLocks noChangeArrowheads="1"/>
            </p:cNvSpPr>
            <p:nvPr/>
          </p:nvSpPr>
          <p:spPr bwMode="auto">
            <a:xfrm>
              <a:off x="4797287" y="1696278"/>
              <a:ext cx="1123950" cy="984250"/>
            </a:xfrm>
            <a:prstGeom prst="rect">
              <a:avLst/>
            </a:prstGeom>
            <a:solidFill>
              <a:srgbClr val="FFFFFF"/>
            </a:solidFill>
            <a:ln w="9525">
              <a:solidFill>
                <a:srgbClr val="000000"/>
              </a:solidFill>
              <a:prstDash val="dash"/>
              <a:miter lim="800000"/>
              <a:headEnd/>
              <a:tailEnd/>
            </a:ln>
          </p:spPr>
          <p:txBody>
            <a:bodyPr rot="0" vert="horz" wrap="square" lIns="91440" tIns="45720" rIns="91440" bIns="45720" anchor="t" anchorCtr="0">
              <a:noAutofit/>
            </a:bodyPr>
            <a:lstStyle/>
            <a:p>
              <a:pPr>
                <a:lnSpc>
                  <a:spcPct val="107000"/>
                </a:lnSpc>
                <a:spcAft>
                  <a:spcPts val="800"/>
                </a:spcAft>
              </a:pP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Garamond" panose="02020404030301010803" pitchFamily="18" charset="0"/>
                  <a:ea typeface="Calibri" panose="020F0502020204030204" pitchFamily="34" charset="0"/>
                  <a:cs typeface="Times New Roman" panose="02020603050405020304" pitchFamily="18" charset="0"/>
                </a:rPr>
                <a:t>Cultural </a:t>
              </a:r>
              <a:r>
                <a:rPr lang="en-IN" sz="1600" dirty="0">
                  <a:latin typeface="Garamond" panose="02020404030301010803" pitchFamily="18" charset="0"/>
                  <a:ea typeface="Calibri" panose="020F0502020204030204" pitchFamily="34" charset="0"/>
                  <a:cs typeface="Times New Roman" panose="02020603050405020304" pitchFamily="18" charset="0"/>
                </a:rPr>
                <a:t>traditions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Garamond" panose="02020404030301010803" pitchFamily="18" charset="0"/>
                  <a:ea typeface="Calibri" panose="020F0502020204030204" pitchFamily="34" charset="0"/>
                  <a:cs typeface="Times New Roman" panose="02020603050405020304" pitchFamily="18" charset="0"/>
                </a:rPr>
                <a:t>- Ecological and cosmological understanding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2">
              <a:extLst>
                <a:ext uri="{FF2B5EF4-FFF2-40B4-BE49-F238E27FC236}">
                  <a16:creationId xmlns:a16="http://schemas.microsoft.com/office/drawing/2014/main" id="{E3E53539-2F3C-4A39-AD9A-35DE47749B8C}"/>
                </a:ext>
              </a:extLst>
            </p:cNvPr>
            <p:cNvSpPr txBox="1">
              <a:spLocks noChangeArrowheads="1"/>
            </p:cNvSpPr>
            <p:nvPr/>
          </p:nvSpPr>
          <p:spPr bwMode="auto">
            <a:xfrm>
              <a:off x="1782417" y="0"/>
              <a:ext cx="2438400" cy="278130"/>
            </a:xfrm>
            <a:prstGeom prst="rect">
              <a:avLst/>
            </a:prstGeom>
            <a:solidFill>
              <a:srgbClr val="ECF7B7"/>
            </a:solidFill>
            <a:ln>
              <a:solidFill>
                <a:schemeClr val="accent6">
                  <a:lumMod val="40000"/>
                  <a:lumOff val="60000"/>
                </a:schemeClr>
              </a:solidFill>
              <a:headEnd/>
              <a:tailEnd/>
            </a:ln>
          </p:spPr>
          <p:style>
            <a:lnRef idx="1">
              <a:schemeClr val="accent6"/>
            </a:lnRef>
            <a:fillRef idx="2">
              <a:schemeClr val="accent6"/>
            </a:fillRef>
            <a:effectRef idx="1">
              <a:schemeClr val="accent6"/>
            </a:effectRef>
            <a:fontRef idx="minor">
              <a:schemeClr val="dk1"/>
            </a:fontRef>
          </p:style>
          <p:txBody>
            <a:bodyPr rot="0" vert="horz" wrap="square" lIns="91440" tIns="45720" rIns="91440" bIns="45720" anchor="t" anchorCtr="0">
              <a:noAutofit/>
            </a:bodyPr>
            <a:lstStyle/>
            <a:p>
              <a:pPr algn="ctr">
                <a:lnSpc>
                  <a:spcPct val="107000"/>
                </a:lnSpc>
                <a:spcAft>
                  <a:spcPts val="800"/>
                </a:spcAft>
              </a:pPr>
              <a:r>
                <a:rPr lang="en-IN" sz="2000" b="1" dirty="0">
                  <a:effectLst/>
                  <a:latin typeface="Garamond" panose="02020404030301010803" pitchFamily="18" charset="0"/>
                  <a:ea typeface="Calibri" panose="020F0502020204030204" pitchFamily="34" charset="0"/>
                  <a:cs typeface="Times New Roman" panose="02020603050405020304" pitchFamily="18" charset="0"/>
                </a:rPr>
                <a:t>Elements of SES</a:t>
              </a:r>
              <a:endParaRPr lang="en-IN" sz="2000" b="1" dirty="0">
                <a:effectLst/>
                <a:ea typeface="Calibri" panose="020F0502020204030204" pitchFamily="34"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513E84F1-5712-4CB0-B221-DBB2C6466C43}"/>
                </a:ext>
              </a:extLst>
            </p:cNvPr>
            <p:cNvCxnSpPr/>
            <p:nvPr/>
          </p:nvCxnSpPr>
          <p:spPr>
            <a:xfrm>
              <a:off x="556591" y="178076"/>
              <a:ext cx="121920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F3E655-5C8D-4774-9287-66199B32C447}"/>
                </a:ext>
              </a:extLst>
            </p:cNvPr>
            <p:cNvCxnSpPr/>
            <p:nvPr/>
          </p:nvCxnSpPr>
          <p:spPr>
            <a:xfrm>
              <a:off x="558248" y="152400"/>
              <a:ext cx="0" cy="76835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4FA415E-CFAA-450E-9192-D6EC3260C848}"/>
                </a:ext>
              </a:extLst>
            </p:cNvPr>
            <p:cNvCxnSpPr/>
            <p:nvPr/>
          </p:nvCxnSpPr>
          <p:spPr>
            <a:xfrm>
              <a:off x="5315778" y="152400"/>
              <a:ext cx="0" cy="76835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3715123-6FEF-4D7A-BBF9-4B0C2C03F352}"/>
                </a:ext>
              </a:extLst>
            </p:cNvPr>
            <p:cNvCxnSpPr/>
            <p:nvPr/>
          </p:nvCxnSpPr>
          <p:spPr>
            <a:xfrm>
              <a:off x="4220817" y="178076"/>
              <a:ext cx="1098550" cy="0"/>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0" name="Arrow: Down 19">
              <a:extLst>
                <a:ext uri="{FF2B5EF4-FFF2-40B4-BE49-F238E27FC236}">
                  <a16:creationId xmlns:a16="http://schemas.microsoft.com/office/drawing/2014/main" id="{1B47BBBE-C870-4F59-8B1C-072597E301C9}"/>
                </a:ext>
              </a:extLst>
            </p:cNvPr>
            <p:cNvSpPr/>
            <p:nvPr/>
          </p:nvSpPr>
          <p:spPr>
            <a:xfrm>
              <a:off x="489502" y="1325217"/>
              <a:ext cx="63500" cy="368300"/>
            </a:xfrm>
            <a:prstGeom prst="downArrow">
              <a:avLst/>
            </a:prstGeom>
            <a:solidFill>
              <a:schemeClr val="accent6">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sz="1600"/>
            </a:p>
          </p:txBody>
        </p:sp>
        <p:sp>
          <p:nvSpPr>
            <p:cNvPr id="21" name="Arrow: Down 20">
              <a:extLst>
                <a:ext uri="{FF2B5EF4-FFF2-40B4-BE49-F238E27FC236}">
                  <a16:creationId xmlns:a16="http://schemas.microsoft.com/office/drawing/2014/main" id="{0233CB15-1A91-4305-ABC2-3D59941744EB}"/>
                </a:ext>
              </a:extLst>
            </p:cNvPr>
            <p:cNvSpPr/>
            <p:nvPr/>
          </p:nvSpPr>
          <p:spPr>
            <a:xfrm>
              <a:off x="1635815" y="1358348"/>
              <a:ext cx="63500" cy="332912"/>
            </a:xfrm>
            <a:prstGeom prst="downArrow">
              <a:avLst/>
            </a:prstGeom>
            <a:solidFill>
              <a:schemeClr val="accent6">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sz="1600"/>
            </a:p>
          </p:txBody>
        </p:sp>
        <p:sp>
          <p:nvSpPr>
            <p:cNvPr id="22" name="Arrow: Down 21">
              <a:extLst>
                <a:ext uri="{FF2B5EF4-FFF2-40B4-BE49-F238E27FC236}">
                  <a16:creationId xmlns:a16="http://schemas.microsoft.com/office/drawing/2014/main" id="{65BC70CA-D1A4-40CF-9C32-D67C9F50ACA6}"/>
                </a:ext>
              </a:extLst>
            </p:cNvPr>
            <p:cNvSpPr/>
            <p:nvPr/>
          </p:nvSpPr>
          <p:spPr>
            <a:xfrm>
              <a:off x="3968198" y="1331843"/>
              <a:ext cx="63500" cy="368256"/>
            </a:xfrm>
            <a:prstGeom prst="downArrow">
              <a:avLst/>
            </a:prstGeom>
            <a:solidFill>
              <a:schemeClr val="accent6">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sz="1600"/>
            </a:p>
          </p:txBody>
        </p:sp>
        <p:sp>
          <p:nvSpPr>
            <p:cNvPr id="23" name="Arrow: Down 22">
              <a:extLst>
                <a:ext uri="{FF2B5EF4-FFF2-40B4-BE49-F238E27FC236}">
                  <a16:creationId xmlns:a16="http://schemas.microsoft.com/office/drawing/2014/main" id="{08B5383D-E99C-491F-9397-4FA36360B11E}"/>
                </a:ext>
              </a:extLst>
            </p:cNvPr>
            <p:cNvSpPr/>
            <p:nvPr/>
          </p:nvSpPr>
          <p:spPr>
            <a:xfrm>
              <a:off x="5253659" y="1351721"/>
              <a:ext cx="63500" cy="341618"/>
            </a:xfrm>
            <a:prstGeom prst="downArrow">
              <a:avLst/>
            </a:prstGeom>
            <a:solidFill>
              <a:schemeClr val="accent6">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sz="1600"/>
            </a:p>
          </p:txBody>
        </p:sp>
        <p:sp>
          <p:nvSpPr>
            <p:cNvPr id="24" name="Arrow: Down 23">
              <a:extLst>
                <a:ext uri="{FF2B5EF4-FFF2-40B4-BE49-F238E27FC236}">
                  <a16:creationId xmlns:a16="http://schemas.microsoft.com/office/drawing/2014/main" id="{3FC19E21-DF79-4B87-AAFC-90AD43050B3B}"/>
                </a:ext>
              </a:extLst>
            </p:cNvPr>
            <p:cNvSpPr/>
            <p:nvPr/>
          </p:nvSpPr>
          <p:spPr>
            <a:xfrm>
              <a:off x="2835137" y="1364974"/>
              <a:ext cx="63500" cy="337352"/>
            </a:xfrm>
            <a:prstGeom prst="downArrow">
              <a:avLst/>
            </a:prstGeom>
            <a:solidFill>
              <a:schemeClr val="accent6">
                <a:lumMod val="75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sz="1600"/>
            </a:p>
          </p:txBody>
        </p:sp>
      </p:grpSp>
    </p:spTree>
    <p:extLst>
      <p:ext uri="{BB962C8B-B14F-4D97-AF65-F5344CB8AC3E}">
        <p14:creationId xmlns:p14="http://schemas.microsoft.com/office/powerpoint/2010/main" val="527407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8D186-992A-700F-DE48-67A085CC3D8B}"/>
              </a:ext>
            </a:extLst>
          </p:cNvPr>
          <p:cNvSpPr txBox="1"/>
          <p:nvPr/>
        </p:nvSpPr>
        <p:spPr>
          <a:xfrm>
            <a:off x="523981" y="360830"/>
            <a:ext cx="6061753" cy="584775"/>
          </a:xfrm>
          <a:prstGeom prst="rect">
            <a:avLst/>
          </a:prstGeom>
          <a:noFill/>
        </p:spPr>
        <p:txBody>
          <a:bodyPr wrap="square" rtlCol="0">
            <a:spAutoFit/>
          </a:bodyPr>
          <a:lstStyle/>
          <a:p>
            <a:r>
              <a:rPr lang="en-US" sz="3200" b="1" dirty="0">
                <a:solidFill>
                  <a:schemeClr val="accent2">
                    <a:lumMod val="75000"/>
                  </a:schemeClr>
                </a:solidFill>
                <a:latin typeface="Garamond" panose="02020404030301010803" pitchFamily="18" charset="0"/>
              </a:rPr>
              <a:t>SES framework</a:t>
            </a:r>
            <a:endParaRPr lang="en-IN" sz="3200" b="1" dirty="0">
              <a:solidFill>
                <a:schemeClr val="accent2">
                  <a:lumMod val="75000"/>
                </a:schemeClr>
              </a:solidFill>
              <a:latin typeface="Garamond" panose="02020404030301010803" pitchFamily="18" charset="0"/>
            </a:endParaRPr>
          </a:p>
        </p:txBody>
      </p:sp>
      <p:sp>
        <p:nvSpPr>
          <p:cNvPr id="4" name="TextBox 3">
            <a:extLst>
              <a:ext uri="{FF2B5EF4-FFF2-40B4-BE49-F238E27FC236}">
                <a16:creationId xmlns:a16="http://schemas.microsoft.com/office/drawing/2014/main" id="{81B56A1C-20DF-75CB-BADF-803497EF5C18}"/>
              </a:ext>
            </a:extLst>
          </p:cNvPr>
          <p:cNvSpPr txBox="1"/>
          <p:nvPr/>
        </p:nvSpPr>
        <p:spPr>
          <a:xfrm>
            <a:off x="287675" y="1212733"/>
            <a:ext cx="7726166"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2">
                    <a:lumMod val="25000"/>
                  </a:schemeClr>
                </a:solidFill>
                <a:latin typeface="Garamond" panose="02020404030301010803" pitchFamily="18" charset="0"/>
              </a:rPr>
              <a:t>SES research is interdisciplinary in nature – particular areas of study include sustainability issues and practices; common pool resource management; resilience assessment; institutional arrangement; adaptive governance</a:t>
            </a:r>
          </a:p>
          <a:p>
            <a:endParaRPr lang="en-US" b="1" dirty="0">
              <a:solidFill>
                <a:schemeClr val="bg2">
                  <a:lumMod val="25000"/>
                </a:schemeClr>
              </a:solidFill>
              <a:latin typeface="Garamond" panose="02020404030301010803" pitchFamily="18" charset="0"/>
            </a:endParaRPr>
          </a:p>
          <a:p>
            <a:pPr marL="285750" indent="-285750">
              <a:buFont typeface="Arial" panose="020B0604020202020204" pitchFamily="34" charset="0"/>
              <a:buChar char="•"/>
            </a:pPr>
            <a:r>
              <a:rPr lang="en-US" b="1" dirty="0">
                <a:solidFill>
                  <a:schemeClr val="bg2">
                    <a:lumMod val="25000"/>
                  </a:schemeClr>
                </a:solidFill>
                <a:latin typeface="Garamond" panose="02020404030301010803" pitchFamily="18" charset="0"/>
              </a:rPr>
              <a:t>SES embraces </a:t>
            </a:r>
            <a:r>
              <a:rPr lang="en-US" b="1" dirty="0" err="1">
                <a:solidFill>
                  <a:schemeClr val="bg2">
                    <a:lumMod val="25000"/>
                  </a:schemeClr>
                </a:solidFill>
                <a:latin typeface="Garamond" panose="02020404030301010803" pitchFamily="18" charset="0"/>
              </a:rPr>
              <a:t>transdisciplinarity</a:t>
            </a:r>
            <a:r>
              <a:rPr lang="en-US" b="1" dirty="0">
                <a:solidFill>
                  <a:schemeClr val="bg2">
                    <a:lumMod val="25000"/>
                  </a:schemeClr>
                </a:solidFill>
                <a:latin typeface="Garamond" panose="02020404030301010803" pitchFamily="18" charset="0"/>
              </a:rPr>
              <a:t> approach with growing recognition that SES research addresses policies and practices</a:t>
            </a:r>
          </a:p>
          <a:p>
            <a:endParaRPr lang="en-US" b="1" dirty="0">
              <a:solidFill>
                <a:schemeClr val="bg2">
                  <a:lumMod val="25000"/>
                </a:schemeClr>
              </a:solidFill>
              <a:latin typeface="Garamond" panose="02020404030301010803" pitchFamily="18" charset="0"/>
            </a:endParaRPr>
          </a:p>
          <a:p>
            <a:pPr marL="285750" indent="-285750">
              <a:buFont typeface="Arial" panose="020B0604020202020204" pitchFamily="34" charset="0"/>
              <a:buChar char="•"/>
            </a:pPr>
            <a:r>
              <a:rPr lang="en-US" b="1" dirty="0">
                <a:solidFill>
                  <a:schemeClr val="bg2">
                    <a:lumMod val="25000"/>
                  </a:schemeClr>
                </a:solidFill>
                <a:latin typeface="Garamond" panose="02020404030301010803" pitchFamily="18" charset="0"/>
              </a:rPr>
              <a:t>SES studies are guided by the overarching SES approach and various frameworks linked to particular areas of SES research</a:t>
            </a:r>
            <a:endParaRPr lang="en-IN" b="1" dirty="0">
              <a:solidFill>
                <a:schemeClr val="bg2">
                  <a:lumMod val="25000"/>
                </a:schemeClr>
              </a:solidFill>
              <a:latin typeface="Garamond" panose="02020404030301010803" pitchFamily="18" charset="0"/>
            </a:endParaRPr>
          </a:p>
        </p:txBody>
      </p:sp>
      <p:pic>
        <p:nvPicPr>
          <p:cNvPr id="9" name="Picture 8" descr="Diagram&#10;&#10;Description automatically generated">
            <a:extLst>
              <a:ext uri="{FF2B5EF4-FFF2-40B4-BE49-F238E27FC236}">
                <a16:creationId xmlns:a16="http://schemas.microsoft.com/office/drawing/2014/main" id="{DF5416BC-0D1D-3FFC-73F6-4D92065FAC52}"/>
              </a:ext>
            </a:extLst>
          </p:cNvPr>
          <p:cNvPicPr>
            <a:picLocks noChangeAspect="1"/>
          </p:cNvPicPr>
          <p:nvPr/>
        </p:nvPicPr>
        <p:blipFill rotWithShape="1">
          <a:blip r:embed="rId2">
            <a:extLst>
              <a:ext uri="{28A0092B-C50C-407E-A947-70E740481C1C}">
                <a14:useLocalDpi xmlns:a14="http://schemas.microsoft.com/office/drawing/2010/main" val="0"/>
              </a:ext>
            </a:extLst>
          </a:blip>
          <a:srcRect l="7373" t="11393" r="5856"/>
          <a:stretch/>
        </p:blipFill>
        <p:spPr>
          <a:xfrm>
            <a:off x="5623389" y="4185951"/>
            <a:ext cx="6568611" cy="2672049"/>
          </a:xfrm>
          <a:prstGeom prst="rect">
            <a:avLst/>
          </a:prstGeom>
        </p:spPr>
      </p:pic>
      <p:sp>
        <p:nvSpPr>
          <p:cNvPr id="10" name="TextBox 9">
            <a:extLst>
              <a:ext uri="{FF2B5EF4-FFF2-40B4-BE49-F238E27FC236}">
                <a16:creationId xmlns:a16="http://schemas.microsoft.com/office/drawing/2014/main" id="{F7FBD567-DD3D-AFDA-22FC-134FC038AB1B}"/>
              </a:ext>
            </a:extLst>
          </p:cNvPr>
          <p:cNvSpPr txBox="1"/>
          <p:nvPr/>
        </p:nvSpPr>
        <p:spPr>
          <a:xfrm>
            <a:off x="1068512" y="5928189"/>
            <a:ext cx="4554877" cy="369332"/>
          </a:xfrm>
          <a:prstGeom prst="rect">
            <a:avLst/>
          </a:prstGeom>
          <a:noFill/>
        </p:spPr>
        <p:txBody>
          <a:bodyPr wrap="square" rtlCol="0">
            <a:spAutoFit/>
          </a:bodyPr>
          <a:lstStyle/>
          <a:p>
            <a:r>
              <a:rPr lang="en-US" b="1" dirty="0">
                <a:latin typeface="Garamond" panose="02020404030301010803" pitchFamily="18" charset="0"/>
              </a:rPr>
              <a:t>Linked SES framework by </a:t>
            </a:r>
            <a:r>
              <a:rPr lang="en-US" b="1" dirty="0" err="1">
                <a:latin typeface="Garamond" panose="02020404030301010803" pitchFamily="18" charset="0"/>
              </a:rPr>
              <a:t>Folke</a:t>
            </a:r>
            <a:r>
              <a:rPr lang="en-US" b="1" dirty="0">
                <a:latin typeface="Garamond" panose="02020404030301010803" pitchFamily="18" charset="0"/>
              </a:rPr>
              <a:t> et al. 2002</a:t>
            </a:r>
            <a:endParaRPr lang="en-IN" b="1" dirty="0">
              <a:latin typeface="Garamond" panose="02020404030301010803" pitchFamily="18" charset="0"/>
            </a:endParaRPr>
          </a:p>
        </p:txBody>
      </p:sp>
    </p:spTree>
    <p:extLst>
      <p:ext uri="{BB962C8B-B14F-4D97-AF65-F5344CB8AC3E}">
        <p14:creationId xmlns:p14="http://schemas.microsoft.com/office/powerpoint/2010/main" val="246251552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1414</TotalTime>
  <Words>1397</Words>
  <Application>Microsoft Office PowerPoint</Application>
  <PresentationFormat>Widescreen</PresentationFormat>
  <Paragraphs>142</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Garamond</vt:lpstr>
      <vt:lpstr>Times New Roman</vt:lpstr>
      <vt:lpstr>Wingdings</vt:lpstr>
      <vt:lpstr>Retrospect</vt:lpstr>
      <vt:lpstr>PowerPoint Presentation</vt:lpstr>
      <vt:lpstr>   Do you consider ‘society’ a system? </vt:lpstr>
      <vt:lpstr>General Systems Theory and  Systems Thinking </vt:lpstr>
      <vt:lpstr>Social-ecological system (SES) </vt:lpstr>
      <vt:lpstr>Emergence of SES </vt:lpstr>
      <vt:lpstr>PowerPoint Presentation</vt:lpstr>
      <vt:lpstr>Scenario study 1</vt:lpstr>
      <vt:lpstr>PowerPoint Presentation</vt:lpstr>
      <vt:lpstr>PowerPoint Presentation</vt:lpstr>
      <vt:lpstr>Significance of SES research</vt:lpstr>
      <vt:lpstr>Conversations of SES with Political Ecology (PE), Resilience (R) And Environmental Humanities (EH) </vt:lpstr>
      <vt:lpstr>Scenario study 2</vt:lpstr>
      <vt:lpstr>PowerPoint Presentation</vt:lpstr>
      <vt:lpstr>Scenario study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of discussion: Social-ecological Systems  Course: Environmental Humanities</dc:title>
  <dc:creator>Raktima Ghosh</dc:creator>
  <cp:lastModifiedBy>Raktima Ghosh</cp:lastModifiedBy>
  <cp:revision>180</cp:revision>
  <dcterms:created xsi:type="dcterms:W3CDTF">2021-10-03T09:10:53Z</dcterms:created>
  <dcterms:modified xsi:type="dcterms:W3CDTF">2023-03-12T19:08:40Z</dcterms:modified>
</cp:coreProperties>
</file>